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54.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8" r:id="rId5"/>
    <p:sldId id="264" r:id="rId6"/>
    <p:sldId id="266" r:id="rId7"/>
    <p:sldId id="312" r:id="rId8"/>
    <p:sldId id="267" r:id="rId9"/>
    <p:sldId id="261" r:id="rId10"/>
    <p:sldId id="290" r:id="rId11"/>
    <p:sldId id="260" r:id="rId12"/>
    <p:sldId id="270" r:id="rId13"/>
    <p:sldId id="340" r:id="rId14"/>
    <p:sldId id="342" r:id="rId15"/>
    <p:sldId id="341" r:id="rId16"/>
    <p:sldId id="288" r:id="rId17"/>
    <p:sldId id="339" r:id="rId18"/>
    <p:sldId id="338" r:id="rId19"/>
    <p:sldId id="343" r:id="rId20"/>
    <p:sldId id="272" r:id="rId21"/>
    <p:sldId id="364" r:id="rId22"/>
    <p:sldId id="262" r:id="rId23"/>
    <p:sldId id="273" r:id="rId24"/>
    <p:sldId id="365" r:id="rId25"/>
    <p:sldId id="368" r:id="rId26"/>
  </p:sldIdLst>
  <p:sldSz cx="9144000" cy="5143500" type="screen16x9"/>
  <p:notesSz cx="6858000" cy="9144000"/>
  <p:custDataLst>
    <p:tags r:id="rId32"/>
  </p:custData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6B197"/>
    <a:srgbClr val="FFC208"/>
    <a:srgbClr val="0070C0"/>
    <a:srgbClr val="FD2D2E"/>
    <a:srgbClr val="7F7F7F"/>
    <a:srgbClr val="5B9BD5"/>
    <a:srgbClr val="FF0000"/>
    <a:srgbClr val="B1CCE7"/>
    <a:srgbClr val="2235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4" autoAdjust="0"/>
    <p:restoredTop sz="94660"/>
  </p:normalViewPr>
  <p:slideViewPr>
    <p:cSldViewPr snapToGrid="0">
      <p:cViewPr varScale="1">
        <p:scale>
          <a:sx n="98" d="100"/>
          <a:sy n="98" d="100"/>
        </p:scale>
        <p:origin x="-660" y="-96"/>
      </p:cViewPr>
      <p:guideLst>
        <p:guide orient="horz" pos="1557"/>
        <p:guide pos="2880"/>
      </p:guideLst>
    </p:cSldViewPr>
  </p:slideViewPr>
  <p:notesTextViewPr>
    <p:cViewPr>
      <p:scale>
        <a:sx n="1" d="1"/>
        <a:sy n="1" d="1"/>
      </p:scale>
      <p:origin x="0" y="0"/>
    </p:cViewPr>
  </p:notesTextViewPr>
  <p:sorterViewPr>
    <p:cViewPr>
      <p:scale>
        <a:sx n="78" d="100"/>
        <a:sy n="78" d="100"/>
      </p:scale>
      <p:origin x="0" y="0"/>
    </p:cViewPr>
  </p:sorterViewPr>
  <p:notesViewPr>
    <p:cSldViewPr>
      <p:cViewPr>
        <p:scale>
          <a:sx n="1" d="100"/>
          <a:sy n="1" d="100"/>
        </p:scale>
        <p:origin x="0" y="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2" Type="http://schemas.openxmlformats.org/officeDocument/2006/relationships/tags" Target="tags/tag55.xml"/><Relationship Id="rId31" Type="http://schemas.openxmlformats.org/officeDocument/2006/relationships/customXml" Target="../customXml/item1.xml"/><Relationship Id="rId30" Type="http://schemas.openxmlformats.org/officeDocument/2006/relationships/customXmlProps" Target="../customXml/itemProps54.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BB89A3-7E28-4EE1-90C4-449116A436D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DE7BB4-2A80-4E1A-A1F3-2864AAE327A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a:xfrm>
            <a:off x="628650" y="1369219"/>
            <a:ext cx="7886700" cy="3263504"/>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E0475C6E-7D40-428B-8D7A-C82BD012EE50}" type="datetimeFigureOut">
              <a:rPr lang="zh-CN" altLang="en-US" smtClean="0"/>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03CCC4E5-0E5D-48A2-8091-69BFE725C79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a:prstGeom prst="rect">
            <a:avLst/>
          </a:prstGeo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628650" y="273844"/>
            <a:ext cx="5800725" cy="4358879"/>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E0475C6E-7D40-428B-8D7A-C82BD012EE50}" type="datetimeFigureOut">
              <a:rPr lang="zh-CN" altLang="en-US" smtClean="0"/>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03CCC4E5-0E5D-48A2-8091-69BFE725C79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a:t>单击此处编辑母版标题样式</a:t>
            </a:r>
            <a:endParaRPr lang="en-US"/>
          </a:p>
        </p:txBody>
      </p:sp>
      <p:sp>
        <p:nvSpPr>
          <p:cNvPr id="3" name="Content Placeholder 2"/>
          <p:cNvSpPr>
            <a:spLocks noGrp="1"/>
          </p:cNvSpPr>
          <p:nvPr>
            <p:ph idx="1"/>
          </p:nvPr>
        </p:nvSpPr>
        <p:spPr>
          <a:xfrm>
            <a:off x="628650" y="1369219"/>
            <a:ext cx="7886700" cy="3263504"/>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E0475C6E-7D40-428B-8D7A-C82BD012EE50}" type="datetimeFigureOut">
              <a:rPr lang="zh-CN" altLang="en-US" smtClean="0"/>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03CCC4E5-0E5D-48A2-8091-69BFE725C79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a:prstGeom prst="rect">
            <a:avLst/>
          </a:prstGeom>
        </p:spPr>
        <p:txBody>
          <a:bodyPr anchor="b"/>
          <a:lstStyle>
            <a:lvl1pPr>
              <a:defRPr sz="4500"/>
            </a:lvl1pPr>
          </a:lstStyle>
          <a:p>
            <a:r>
              <a:rPr lang="zh-CN" altLang="en-US"/>
              <a:t>单击此处编辑母版标题样式</a:t>
            </a:r>
            <a:endParaRPr lang="en-US"/>
          </a:p>
        </p:txBody>
      </p:sp>
      <p:sp>
        <p:nvSpPr>
          <p:cNvPr id="3" name="Text Placeholder 2"/>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E0475C6E-7D40-428B-8D7A-C82BD012EE50}" type="datetimeFigureOut">
              <a:rPr lang="zh-CN" altLang="en-US" smtClean="0"/>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03CCC4E5-0E5D-48A2-8091-69BFE725C79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a:t>单击此处编辑母版标题样式</a:t>
            </a:r>
            <a:endParaRPr lang="en-US"/>
          </a:p>
        </p:txBody>
      </p:sp>
      <p:sp>
        <p:nvSpPr>
          <p:cNvPr id="3" name="Content Placeholder 2"/>
          <p:cNvSpPr>
            <a:spLocks noGrp="1"/>
          </p:cNvSpPr>
          <p:nvPr>
            <p:ph sz="half" idx="1"/>
          </p:nvPr>
        </p:nvSpPr>
        <p:spPr>
          <a:xfrm>
            <a:off x="628650" y="1369219"/>
            <a:ext cx="3886200" cy="3263504"/>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4" name="Content Placeholder 3"/>
          <p:cNvSpPr>
            <a:spLocks noGrp="1"/>
          </p:cNvSpPr>
          <p:nvPr>
            <p:ph sz="half" idx="2"/>
          </p:nvPr>
        </p:nvSpPr>
        <p:spPr>
          <a:xfrm>
            <a:off x="4629150" y="1369219"/>
            <a:ext cx="3886200" cy="3263504"/>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5" name="Date Placeholder 4"/>
          <p:cNvSpPr>
            <a:spLocks noGrp="1"/>
          </p:cNvSpPr>
          <p:nvPr>
            <p:ph type="dt" sz="half" idx="10"/>
          </p:nvPr>
        </p:nvSpPr>
        <p:spPr>
          <a:xfrm>
            <a:off x="628650" y="4767263"/>
            <a:ext cx="2057400" cy="273844"/>
          </a:xfrm>
          <a:prstGeom prst="rect">
            <a:avLst/>
          </a:prstGeom>
        </p:spPr>
        <p:txBody>
          <a:bodyPr/>
          <a:lstStyle/>
          <a:p>
            <a:fld id="{E0475C6E-7D40-428B-8D7A-C82BD012EE50}" type="datetimeFigureOut">
              <a:rPr lang="zh-CN" altLang="en-US" smtClean="0"/>
            </a:fld>
            <a:endParaRPr lang="zh-CN" altLang="en-US"/>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03CCC4E5-0E5D-48A2-8091-69BFE725C79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a:prstGeom prst="rect">
            <a:avLst/>
          </a:prstGeom>
        </p:spPr>
        <p:txBody>
          <a:bodyPr/>
          <a:lstStyle/>
          <a:p>
            <a:r>
              <a:rPr lang="zh-CN" altLang="en-US"/>
              <a:t>单击此处编辑母版标题样式</a:t>
            </a:r>
            <a:endParaRPr lang="en-US"/>
          </a:p>
        </p:txBody>
      </p:sp>
      <p:sp>
        <p:nvSpPr>
          <p:cNvPr id="3" name="Text Placeholder 2"/>
          <p:cNvSpPr>
            <a:spLocks noGrp="1"/>
          </p:cNvSpPr>
          <p:nvPr>
            <p:ph type="body" idx="1"/>
          </p:nvPr>
        </p:nvSpPr>
        <p:spPr>
          <a:xfrm>
            <a:off x="629842" y="1260872"/>
            <a:ext cx="3868340"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29842" y="1878806"/>
            <a:ext cx="3868340" cy="2763441"/>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5" name="Text Placeholder 4"/>
          <p:cNvSpPr>
            <a:spLocks noGrp="1"/>
          </p:cNvSpPr>
          <p:nvPr>
            <p:ph type="body" sz="quarter" idx="3"/>
          </p:nvPr>
        </p:nvSpPr>
        <p:spPr>
          <a:xfrm>
            <a:off x="4629150" y="1260872"/>
            <a:ext cx="3887391"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29150" y="1878806"/>
            <a:ext cx="3887391" cy="2763441"/>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7" name="Date Placeholder 6"/>
          <p:cNvSpPr>
            <a:spLocks noGrp="1"/>
          </p:cNvSpPr>
          <p:nvPr>
            <p:ph type="dt" sz="half" idx="10"/>
          </p:nvPr>
        </p:nvSpPr>
        <p:spPr>
          <a:xfrm>
            <a:off x="628650" y="4767263"/>
            <a:ext cx="2057400" cy="273844"/>
          </a:xfrm>
          <a:prstGeom prst="rect">
            <a:avLst/>
          </a:prstGeom>
        </p:spPr>
        <p:txBody>
          <a:bodyPr/>
          <a:lstStyle/>
          <a:p>
            <a:fld id="{E0475C6E-7D40-428B-8D7A-C82BD012EE50}" type="datetimeFigureOut">
              <a:rPr lang="zh-CN" altLang="en-US" smtClean="0"/>
            </a:fld>
            <a:endParaRPr lang="zh-CN" altLang="en-US"/>
          </a:p>
        </p:txBody>
      </p:sp>
      <p:sp>
        <p:nvSpPr>
          <p:cNvPr id="8" name="Footer Placeholder 7"/>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9" name="Slide Number Placeholder 8"/>
          <p:cNvSpPr>
            <a:spLocks noGrp="1"/>
          </p:cNvSpPr>
          <p:nvPr>
            <p:ph type="sldNum" sz="quarter" idx="12"/>
          </p:nvPr>
        </p:nvSpPr>
        <p:spPr>
          <a:xfrm>
            <a:off x="6457950" y="4767263"/>
            <a:ext cx="2057400" cy="273844"/>
          </a:xfrm>
          <a:prstGeom prst="rect">
            <a:avLst/>
          </a:prstGeom>
        </p:spPr>
        <p:txBody>
          <a:bodyPr/>
          <a:lstStyle/>
          <a:p>
            <a:fld id="{03CCC4E5-0E5D-48A2-8091-69BFE725C79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a:t>单击此处编辑母版标题样式</a:t>
            </a:r>
            <a:endParaRPr lang="en-US"/>
          </a:p>
        </p:txBody>
      </p:sp>
      <p:sp>
        <p:nvSpPr>
          <p:cNvPr id="3" name="Date Placeholder 2"/>
          <p:cNvSpPr>
            <a:spLocks noGrp="1"/>
          </p:cNvSpPr>
          <p:nvPr>
            <p:ph type="dt" sz="half" idx="10"/>
          </p:nvPr>
        </p:nvSpPr>
        <p:spPr>
          <a:xfrm>
            <a:off x="628650" y="4767263"/>
            <a:ext cx="2057400" cy="273844"/>
          </a:xfrm>
          <a:prstGeom prst="rect">
            <a:avLst/>
          </a:prstGeom>
        </p:spPr>
        <p:txBody>
          <a:bodyPr/>
          <a:lstStyle/>
          <a:p>
            <a:fld id="{E0475C6E-7D40-428B-8D7A-C82BD012EE50}" type="datetimeFigureOut">
              <a:rPr lang="zh-CN" altLang="en-US" smtClean="0"/>
            </a:fld>
            <a:endParaRPr lang="zh-CN" altLang="en-US"/>
          </a:p>
        </p:txBody>
      </p:sp>
      <p:sp>
        <p:nvSpPr>
          <p:cNvPr id="4" name="Footer Placeholder 3"/>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5" name="Slide Number Placeholder 4"/>
          <p:cNvSpPr>
            <a:spLocks noGrp="1"/>
          </p:cNvSpPr>
          <p:nvPr>
            <p:ph type="sldNum" sz="quarter" idx="12"/>
          </p:nvPr>
        </p:nvSpPr>
        <p:spPr>
          <a:xfrm>
            <a:off x="6457950" y="4767263"/>
            <a:ext cx="2057400" cy="273844"/>
          </a:xfrm>
          <a:prstGeom prst="rect">
            <a:avLst/>
          </a:prstGeom>
        </p:spPr>
        <p:txBody>
          <a:bodyPr/>
          <a:lstStyle/>
          <a:p>
            <a:fld id="{03CCC4E5-0E5D-48A2-8091-69BFE725C79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767263"/>
            <a:ext cx="2057400" cy="273844"/>
          </a:xfrm>
          <a:prstGeom prst="rect">
            <a:avLst/>
          </a:prstGeom>
        </p:spPr>
        <p:txBody>
          <a:bodyPr/>
          <a:lstStyle/>
          <a:p>
            <a:fld id="{E0475C6E-7D40-428B-8D7A-C82BD012EE50}" type="datetimeFigureOut">
              <a:rPr lang="zh-CN" altLang="en-US" smtClean="0"/>
            </a:fld>
            <a:endParaRPr lang="zh-CN" altLang="en-US"/>
          </a:p>
        </p:txBody>
      </p:sp>
      <p:sp>
        <p:nvSpPr>
          <p:cNvPr id="3" name="Footer Placeholder 2"/>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4" name="Slide Number Placeholder 3"/>
          <p:cNvSpPr>
            <a:spLocks noGrp="1"/>
          </p:cNvSpPr>
          <p:nvPr>
            <p:ph type="sldNum" sz="quarter" idx="12"/>
          </p:nvPr>
        </p:nvSpPr>
        <p:spPr>
          <a:xfrm>
            <a:off x="6457950" y="4767263"/>
            <a:ext cx="2057400" cy="273844"/>
          </a:xfrm>
          <a:prstGeom prst="rect">
            <a:avLst/>
          </a:prstGeom>
        </p:spPr>
        <p:txBody>
          <a:bodyPr/>
          <a:lstStyle/>
          <a:p>
            <a:fld id="{03CCC4E5-0E5D-48A2-8091-69BFE725C79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a:prstGeom prst="rect">
            <a:avLst/>
          </a:prstGeom>
        </p:spPr>
        <p:txBody>
          <a:bodyPr anchor="b"/>
          <a:lstStyle>
            <a:lvl1pPr>
              <a:defRPr sz="2400"/>
            </a:lvl1pPr>
          </a:lstStyle>
          <a:p>
            <a:r>
              <a:rPr lang="zh-CN" altLang="en-US"/>
              <a:t>单击此处编辑母版标题样式</a:t>
            </a:r>
            <a:endParaRPr lang="en-US"/>
          </a:p>
        </p:txBody>
      </p:sp>
      <p:sp>
        <p:nvSpPr>
          <p:cNvPr id="3" name="Content Placeholder 2"/>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4" name="Text Placeholder 3"/>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628650" y="4767263"/>
            <a:ext cx="2057400" cy="273844"/>
          </a:xfrm>
          <a:prstGeom prst="rect">
            <a:avLst/>
          </a:prstGeom>
        </p:spPr>
        <p:txBody>
          <a:bodyPr/>
          <a:lstStyle/>
          <a:p>
            <a:fld id="{E0475C6E-7D40-428B-8D7A-C82BD012EE50}" type="datetimeFigureOut">
              <a:rPr lang="zh-CN" altLang="en-US" smtClean="0"/>
            </a:fld>
            <a:endParaRPr lang="zh-CN" altLang="en-US"/>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03CCC4E5-0E5D-48A2-8091-69BFE725C79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a:prstGeom prst="rect">
            <a:avLst/>
          </a:prstGeom>
        </p:spPr>
        <p:txBody>
          <a:bodyPr anchor="b"/>
          <a:lstStyle>
            <a:lvl1pPr>
              <a:defRPr sz="2400"/>
            </a:lvl1pPr>
          </a:lstStyle>
          <a:p>
            <a:r>
              <a:rPr lang="zh-CN" altLang="en-US"/>
              <a:t>单击此处编辑母版标题样式</a:t>
            </a:r>
            <a:endParaRPr lang="en-US"/>
          </a:p>
        </p:txBody>
      </p:sp>
      <p:sp>
        <p:nvSpPr>
          <p:cNvPr id="3" name="Picture Placeholder 2"/>
          <p:cNvSpPr>
            <a:spLocks noGrp="1" noChangeAspect="1"/>
          </p:cNvSpPr>
          <p:nvPr>
            <p:ph type="pic" idx="1"/>
          </p:nvPr>
        </p:nvSpPr>
        <p:spPr>
          <a:xfrm>
            <a:off x="3887391" y="740569"/>
            <a:ext cx="4629150" cy="3655219"/>
          </a:xfrm>
          <a:prstGeom prst="rect">
            <a:avLst/>
          </a:prstGeo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a:p>
        </p:txBody>
      </p:sp>
      <p:sp>
        <p:nvSpPr>
          <p:cNvPr id="4" name="Text Placeholder 3"/>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628650" y="4767263"/>
            <a:ext cx="2057400" cy="273844"/>
          </a:xfrm>
          <a:prstGeom prst="rect">
            <a:avLst/>
          </a:prstGeom>
        </p:spPr>
        <p:txBody>
          <a:bodyPr/>
          <a:lstStyle/>
          <a:p>
            <a:fld id="{E0475C6E-7D40-428B-8D7A-C82BD012EE50}" type="datetimeFigureOut">
              <a:rPr lang="zh-CN" altLang="en-US" smtClean="0"/>
            </a:fld>
            <a:endParaRPr lang="zh-CN" altLang="en-US"/>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03CCC4E5-0E5D-48A2-8091-69BFE725C79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9" Type="http://schemas.openxmlformats.org/officeDocument/2006/relationships/theme" Target="../theme/theme1.xml"/><Relationship Id="rId28" Type="http://schemas.openxmlformats.org/officeDocument/2006/relationships/image" Target="../media/image1.jpeg"/><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8">
            <a:lum/>
          </a:blip>
          <a:stretch>
            <a:fillRect t="-11000" b="-11000"/>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6.xml"/><Relationship Id="rId2" Type="http://schemas.openxmlformats.org/officeDocument/2006/relationships/image" Target="../media/image6.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5.xml"/><Relationship Id="rId2" Type="http://schemas.openxmlformats.org/officeDocument/2006/relationships/image" Target="../media/image7.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5.xml"/><Relationship Id="rId2" Type="http://schemas.openxmlformats.org/officeDocument/2006/relationships/image" Target="../media/image8.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5.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5.xml"/><Relationship Id="rId2" Type="http://schemas.openxmlformats.org/officeDocument/2006/relationships/image" Target="../media/image11.pn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9" Type="http://schemas.openxmlformats.org/officeDocument/2006/relationships/notesSlide" Target="../notesSlides/notesSlide15.xml"/><Relationship Id="rId8" Type="http://schemas.openxmlformats.org/officeDocument/2006/relationships/slideLayout" Target="../slideLayouts/slideLayout15.xml"/><Relationship Id="rId7" Type="http://schemas.openxmlformats.org/officeDocument/2006/relationships/image" Target="../media/image16.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tags" Target="../tags/tag38.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5.xml"/><Relationship Id="rId2" Type="http://schemas.openxmlformats.org/officeDocument/2006/relationships/image" Target="../media/image17.pn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15.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1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18.xml"/><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2.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9" Type="http://schemas.openxmlformats.org/officeDocument/2006/relationships/notesSlide" Target="../notesSlides/notesSlide20.xml"/><Relationship Id="rId8" Type="http://schemas.openxmlformats.org/officeDocument/2006/relationships/slideLayout" Target="../slideLayouts/slideLayout2.xml"/><Relationship Id="rId7" Type="http://schemas.openxmlformats.org/officeDocument/2006/relationships/tags" Target="../tags/tag45.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9.xml"/><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9.xml"/><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9" Type="http://schemas.openxmlformats.org/officeDocument/2006/relationships/tags" Target="../tags/tag53.xml"/><Relationship Id="rId8" Type="http://schemas.openxmlformats.org/officeDocument/2006/relationships/tags" Target="../tags/tag52.xml"/><Relationship Id="rId7" Type="http://schemas.openxmlformats.org/officeDocument/2006/relationships/tags" Target="../tags/tag51.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1" Type="http://schemas.openxmlformats.org/officeDocument/2006/relationships/notesSlide" Target="../notesSlides/notesSlide23.xml"/><Relationship Id="rId10" Type="http://schemas.openxmlformats.org/officeDocument/2006/relationships/slideLayout" Target="../slideLayouts/slideLayout1.xml"/><Relationship Id="rId1" Type="http://schemas.openxmlformats.org/officeDocument/2006/relationships/image" Target="../media/image30.png"/></Relationships>
</file>

<file path=ppt/slides/_rels/slide3.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2.xml"/><Relationship Id="rId7" Type="http://schemas.openxmlformats.org/officeDocument/2006/relationships/tags" Target="../tags/tag14.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2.xml"/><Relationship Id="rId4" Type="http://schemas.openxmlformats.org/officeDocument/2006/relationships/image" Target="../media/image5.jpe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2.xml"/><Relationship Id="rId4" Type="http://schemas.openxmlformats.org/officeDocument/2006/relationships/image" Target="../media/image5.jpe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9" Type="http://schemas.openxmlformats.org/officeDocument/2006/relationships/tags" Target="../tags/tag22.xml"/><Relationship Id="rId8" Type="http://schemas.openxmlformats.org/officeDocument/2006/relationships/tags" Target="../tags/tag21.xml"/><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image" Target="../media/image2.png"/><Relationship Id="rId3" Type="http://schemas.openxmlformats.org/officeDocument/2006/relationships/tags" Target="../tags/tag17.xml"/><Relationship Id="rId2" Type="http://schemas.openxmlformats.org/officeDocument/2006/relationships/tags" Target="../tags/tag16.xml"/><Relationship Id="rId12" Type="http://schemas.openxmlformats.org/officeDocument/2006/relationships/notesSlide" Target="../notesSlides/notesSlide6.xml"/><Relationship Id="rId11" Type="http://schemas.openxmlformats.org/officeDocument/2006/relationships/slideLayout" Target="../slideLayouts/slideLayout13.xml"/><Relationship Id="rId10" Type="http://schemas.openxmlformats.org/officeDocument/2006/relationships/tags" Target="../tags/tag23.xml"/><Relationship Id="rId1" Type="http://schemas.openxmlformats.org/officeDocument/2006/relationships/tags" Target="../tags/tag15.xml"/></Relationships>
</file>

<file path=ppt/slides/_rels/slide7.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2.xml"/><Relationship Id="rId7" Type="http://schemas.openxmlformats.org/officeDocument/2006/relationships/tags" Target="../tags/tag30.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9.xml"/><Relationship Id="rId8" Type="http://schemas.openxmlformats.org/officeDocument/2006/relationships/slideLayout" Target="../slideLayouts/slideLayout2.xml"/><Relationship Id="rId7" Type="http://schemas.openxmlformats.org/officeDocument/2006/relationships/tags" Target="../tags/tag37.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5"/>
          <p:cNvSpPr/>
          <p:nvPr/>
        </p:nvSpPr>
        <p:spPr bwMode="auto">
          <a:xfrm>
            <a:off x="0" y="1042035"/>
            <a:ext cx="9144000" cy="2921635"/>
          </a:xfrm>
          <a:custGeom>
            <a:avLst/>
            <a:gdLst>
              <a:gd name="T0" fmla="*/ 0 w 1994"/>
              <a:gd name="T1" fmla="*/ 71 h 973"/>
              <a:gd name="T2" fmla="*/ 1994 w 1994"/>
              <a:gd name="T3" fmla="*/ 0 h 973"/>
              <a:gd name="T4" fmla="*/ 1994 w 1994"/>
              <a:gd name="T5" fmla="*/ 973 h 973"/>
              <a:gd name="T6" fmla="*/ 0 w 1994"/>
              <a:gd name="T7" fmla="*/ 853 h 973"/>
              <a:gd name="T8" fmla="*/ 0 w 1994"/>
              <a:gd name="T9" fmla="*/ 71 h 973"/>
            </a:gdLst>
            <a:ahLst/>
            <a:cxnLst>
              <a:cxn ang="0">
                <a:pos x="T0" y="T1"/>
              </a:cxn>
              <a:cxn ang="0">
                <a:pos x="T2" y="T3"/>
              </a:cxn>
              <a:cxn ang="0">
                <a:pos x="T4" y="T5"/>
              </a:cxn>
              <a:cxn ang="0">
                <a:pos x="T6" y="T7"/>
              </a:cxn>
              <a:cxn ang="0">
                <a:pos x="T8" y="T9"/>
              </a:cxn>
            </a:cxnLst>
            <a:rect l="0" t="0" r="r" b="b"/>
            <a:pathLst>
              <a:path w="1994" h="973">
                <a:moveTo>
                  <a:pt x="0" y="71"/>
                </a:moveTo>
                <a:cubicBezTo>
                  <a:pt x="0" y="71"/>
                  <a:pt x="1110" y="435"/>
                  <a:pt x="1994" y="0"/>
                </a:cubicBezTo>
                <a:cubicBezTo>
                  <a:pt x="1994" y="973"/>
                  <a:pt x="1994" y="973"/>
                  <a:pt x="1994" y="973"/>
                </a:cubicBezTo>
                <a:cubicBezTo>
                  <a:pt x="1994" y="973"/>
                  <a:pt x="955" y="549"/>
                  <a:pt x="0" y="853"/>
                </a:cubicBezTo>
                <a:lnTo>
                  <a:pt x="0" y="71"/>
                </a:lnTo>
                <a:close/>
              </a:path>
            </a:pathLst>
          </a:custGeom>
          <a:solidFill>
            <a:srgbClr val="0070C0"/>
          </a:solidFill>
          <a:ln>
            <a:noFill/>
          </a:ln>
          <a:effectLst>
            <a:innerShdw blurRad="114300" dir="2940000">
              <a:prstClr val="black">
                <a:alpha val="38000"/>
              </a:prstClr>
            </a:innerShdw>
          </a:effectLst>
        </p:spPr>
        <p:txBody>
          <a:bodyPr vert="horz" wrap="square" lIns="91440" tIns="45720" rIns="91440" bIns="45720" numCol="1" anchor="t" anchorCtr="0" compatLnSpc="1"/>
          <a:lstStyle/>
          <a:p>
            <a:endParaRPr lang="zh-CN" altLang="en-US"/>
          </a:p>
        </p:txBody>
      </p:sp>
      <p:grpSp>
        <p:nvGrpSpPr>
          <p:cNvPr id="7" name="组合 6"/>
          <p:cNvGrpSpPr/>
          <p:nvPr/>
        </p:nvGrpSpPr>
        <p:grpSpPr>
          <a:xfrm>
            <a:off x="6923102" y="854101"/>
            <a:ext cx="1737522" cy="240619"/>
            <a:chOff x="4742723" y="4583139"/>
            <a:chExt cx="2804050" cy="388316"/>
          </a:xfrm>
        </p:grpSpPr>
        <p:grpSp>
          <p:nvGrpSpPr>
            <p:cNvPr id="27" name="组合 26"/>
            <p:cNvGrpSpPr/>
            <p:nvPr/>
          </p:nvGrpSpPr>
          <p:grpSpPr>
            <a:xfrm>
              <a:off x="4742723" y="4583139"/>
              <a:ext cx="383088" cy="388316"/>
              <a:chOff x="4796805" y="-215900"/>
              <a:chExt cx="2093913" cy="2122488"/>
            </a:xfrm>
            <a:solidFill>
              <a:schemeClr val="bg1">
                <a:lumMod val="50000"/>
              </a:schemeClr>
            </a:solidFill>
          </p:grpSpPr>
          <p:sp>
            <p:nvSpPr>
              <p:cNvPr id="28" name="Freeform 6"/>
              <p:cNvSpPr>
                <a:spLocks noEditPoints="1"/>
              </p:cNvSpPr>
              <p:nvPr/>
            </p:nvSpPr>
            <p:spPr bwMode="auto">
              <a:xfrm>
                <a:off x="4796805" y="-215900"/>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sp>
            <p:nvSpPr>
              <p:cNvPr id="29" name="Freeform 7"/>
              <p:cNvSpPr>
                <a:spLocks noEditPoints="1"/>
              </p:cNvSpPr>
              <p:nvPr/>
            </p:nvSpPr>
            <p:spPr bwMode="auto">
              <a:xfrm>
                <a:off x="5168280" y="0"/>
                <a:ext cx="1360488" cy="1641475"/>
              </a:xfrm>
              <a:custGeom>
                <a:avLst/>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grpSp>
        <p:grpSp>
          <p:nvGrpSpPr>
            <p:cNvPr id="30" name="组合 29"/>
            <p:cNvGrpSpPr/>
            <p:nvPr/>
          </p:nvGrpSpPr>
          <p:grpSpPr>
            <a:xfrm>
              <a:off x="5342128" y="4583139"/>
              <a:ext cx="383088" cy="388316"/>
              <a:chOff x="10019977" y="-551766"/>
              <a:chExt cx="2093913" cy="2122488"/>
            </a:xfrm>
            <a:solidFill>
              <a:schemeClr val="bg1">
                <a:lumMod val="50000"/>
              </a:schemeClr>
            </a:solidFill>
          </p:grpSpPr>
          <p:sp>
            <p:nvSpPr>
              <p:cNvPr id="31" name="Freeform 6"/>
              <p:cNvSpPr>
                <a:spLocks noEditPoints="1"/>
              </p:cNvSpPr>
              <p:nvPr/>
            </p:nvSpPr>
            <p:spPr bwMode="auto">
              <a:xfrm>
                <a:off x="10019977" y="-551766"/>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32" name="Freeform 6"/>
              <p:cNvSpPr>
                <a:spLocks noEditPoints="1"/>
              </p:cNvSpPr>
              <p:nvPr/>
            </p:nvSpPr>
            <p:spPr bwMode="auto">
              <a:xfrm>
                <a:off x="10357957" y="-215900"/>
                <a:ext cx="1417952" cy="1401540"/>
              </a:xfrm>
              <a:custGeom>
                <a:avLst/>
                <a:gdLst>
                  <a:gd name="T0" fmla="*/ 675 w 1848"/>
                  <a:gd name="T1" fmla="*/ 126 h 1848"/>
                  <a:gd name="T2" fmla="*/ 286 w 1848"/>
                  <a:gd name="T3" fmla="*/ 287 h 1848"/>
                  <a:gd name="T4" fmla="*/ 126 w 1848"/>
                  <a:gd name="T5" fmla="*/ 675 h 1848"/>
                  <a:gd name="T6" fmla="*/ 286 w 1848"/>
                  <a:gd name="T7" fmla="*/ 1064 h 1848"/>
                  <a:gd name="T8" fmla="*/ 675 w 1848"/>
                  <a:gd name="T9" fmla="*/ 1225 h 1848"/>
                  <a:gd name="T10" fmla="*/ 1063 w 1848"/>
                  <a:gd name="T11" fmla="*/ 1064 h 1848"/>
                  <a:gd name="T12" fmla="*/ 1063 w 1848"/>
                  <a:gd name="T13" fmla="*/ 287 h 1848"/>
                  <a:gd name="T14" fmla="*/ 675 w 1848"/>
                  <a:gd name="T15" fmla="*/ 126 h 1848"/>
                  <a:gd name="T16" fmla="*/ 675 w 1848"/>
                  <a:gd name="T17" fmla="*/ 1350 h 1848"/>
                  <a:gd name="T18" fmla="*/ 198 w 1848"/>
                  <a:gd name="T19" fmla="*/ 1153 h 1848"/>
                  <a:gd name="T20" fmla="*/ 0 w 1848"/>
                  <a:gd name="T21" fmla="*/ 675 h 1848"/>
                  <a:gd name="T22" fmla="*/ 198 w 1848"/>
                  <a:gd name="T23" fmla="*/ 198 h 1848"/>
                  <a:gd name="T24" fmla="*/ 675 w 1848"/>
                  <a:gd name="T25" fmla="*/ 0 h 1848"/>
                  <a:gd name="T26" fmla="*/ 1152 w 1848"/>
                  <a:gd name="T27" fmla="*/ 198 h 1848"/>
                  <a:gd name="T28" fmla="*/ 1152 w 1848"/>
                  <a:gd name="T29" fmla="*/ 1153 h 1848"/>
                  <a:gd name="T30" fmla="*/ 675 w 1848"/>
                  <a:gd name="T31" fmla="*/ 1350 h 1848"/>
                  <a:gd name="T32" fmla="*/ 1261 w 1848"/>
                  <a:gd name="T33" fmla="*/ 1068 h 1848"/>
                  <a:gd name="T34" fmla="*/ 1261 w 1848"/>
                  <a:gd name="T35" fmla="*/ 1153 h 1848"/>
                  <a:gd name="T36" fmla="*/ 1153 w 1848"/>
                  <a:gd name="T37" fmla="*/ 1261 h 1848"/>
                  <a:gd name="T38" fmla="*/ 1067 w 1848"/>
                  <a:gd name="T39" fmla="*/ 1261 h 1848"/>
                  <a:gd name="T40" fmla="*/ 1063 w 1848"/>
                  <a:gd name="T41" fmla="*/ 1257 h 1848"/>
                  <a:gd name="T42" fmla="*/ 1063 w 1848"/>
                  <a:gd name="T43" fmla="*/ 1172 h 1848"/>
                  <a:gd name="T44" fmla="*/ 1171 w 1848"/>
                  <a:gd name="T45" fmla="*/ 1064 h 1848"/>
                  <a:gd name="T46" fmla="*/ 1257 w 1848"/>
                  <a:gd name="T47" fmla="*/ 1064 h 1848"/>
                  <a:gd name="T48" fmla="*/ 1261 w 1848"/>
                  <a:gd name="T49" fmla="*/ 1068 h 1848"/>
                  <a:gd name="T50" fmla="*/ 1401 w 1848"/>
                  <a:gd name="T51" fmla="*/ 1250 h 1848"/>
                  <a:gd name="T52" fmla="*/ 1401 w 1848"/>
                  <a:gd name="T53" fmla="*/ 1401 h 1848"/>
                  <a:gd name="T54" fmla="*/ 1250 w 1848"/>
                  <a:gd name="T55" fmla="*/ 1401 h 1848"/>
                  <a:gd name="T56" fmla="*/ 1250 w 1848"/>
                  <a:gd name="T57" fmla="*/ 1250 h 1848"/>
                  <a:gd name="T58" fmla="*/ 1401 w 1848"/>
                  <a:gd name="T59" fmla="*/ 1250 h 1848"/>
                  <a:gd name="T60" fmla="*/ 1827 w 1848"/>
                  <a:gd name="T61" fmla="*/ 1655 h 1848"/>
                  <a:gd name="T62" fmla="*/ 1823 w 1848"/>
                  <a:gd name="T63" fmla="*/ 1736 h 1848"/>
                  <a:gd name="T64" fmla="*/ 1736 w 1848"/>
                  <a:gd name="T65" fmla="*/ 1823 h 1848"/>
                  <a:gd name="T66" fmla="*/ 1654 w 1848"/>
                  <a:gd name="T67" fmla="*/ 1827 h 1848"/>
                  <a:gd name="T68" fmla="*/ 1396 w 1848"/>
                  <a:gd name="T69" fmla="*/ 1569 h 1848"/>
                  <a:gd name="T70" fmla="*/ 1400 w 1848"/>
                  <a:gd name="T71" fmla="*/ 1487 h 1848"/>
                  <a:gd name="T72" fmla="*/ 1487 w 1848"/>
                  <a:gd name="T73" fmla="*/ 1400 h 1848"/>
                  <a:gd name="T74" fmla="*/ 1568 w 1848"/>
                  <a:gd name="T75" fmla="*/ 1396 h 1848"/>
                  <a:gd name="T76" fmla="*/ 1827 w 1848"/>
                  <a:gd name="T77" fmla="*/ 1655 h 1848"/>
                  <a:gd name="T78" fmla="*/ 675 w 1848"/>
                  <a:gd name="T79" fmla="*/ 270 h 1848"/>
                  <a:gd name="T80" fmla="*/ 389 w 1848"/>
                  <a:gd name="T81" fmla="*/ 389 h 1848"/>
                  <a:gd name="T82" fmla="*/ 270 w 1848"/>
                  <a:gd name="T83" fmla="*/ 675 h 1848"/>
                  <a:gd name="T84" fmla="*/ 389 w 1848"/>
                  <a:gd name="T85" fmla="*/ 962 h 1848"/>
                  <a:gd name="T86" fmla="*/ 675 w 1848"/>
                  <a:gd name="T87" fmla="*/ 1080 h 1848"/>
                  <a:gd name="T88" fmla="*/ 961 w 1848"/>
                  <a:gd name="T89" fmla="*/ 962 h 1848"/>
                  <a:gd name="T90" fmla="*/ 961 w 1848"/>
                  <a:gd name="T91" fmla="*/ 389 h 1848"/>
                  <a:gd name="T92" fmla="*/ 675 w 1848"/>
                  <a:gd name="T93" fmla="*/ 270 h 1848"/>
                  <a:gd name="T94" fmla="*/ 675 w 1848"/>
                  <a:gd name="T95" fmla="*/ 1164 h 1848"/>
                  <a:gd name="T96" fmla="*/ 329 w 1848"/>
                  <a:gd name="T97" fmla="*/ 1021 h 1848"/>
                  <a:gd name="T98" fmla="*/ 186 w 1848"/>
                  <a:gd name="T99" fmla="*/ 675 h 1848"/>
                  <a:gd name="T100" fmla="*/ 329 w 1848"/>
                  <a:gd name="T101" fmla="*/ 330 h 1848"/>
                  <a:gd name="T102" fmla="*/ 675 w 1848"/>
                  <a:gd name="T103" fmla="*/ 187 h 1848"/>
                  <a:gd name="T104" fmla="*/ 1021 w 1848"/>
                  <a:gd name="T105" fmla="*/ 330 h 1848"/>
                  <a:gd name="T106" fmla="*/ 1021 w 1848"/>
                  <a:gd name="T107" fmla="*/ 1021 h 1848"/>
                  <a:gd name="T108" fmla="*/ 675 w 1848"/>
                  <a:gd name="T109" fmla="*/ 1164 h 1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8" h="1848">
                    <a:moveTo>
                      <a:pt x="675" y="126"/>
                    </a:moveTo>
                    <a:cubicBezTo>
                      <a:pt x="528" y="126"/>
                      <a:pt x="390" y="183"/>
                      <a:pt x="286" y="287"/>
                    </a:cubicBezTo>
                    <a:cubicBezTo>
                      <a:pt x="183" y="391"/>
                      <a:pt x="126" y="529"/>
                      <a:pt x="126" y="675"/>
                    </a:cubicBezTo>
                    <a:cubicBezTo>
                      <a:pt x="126" y="822"/>
                      <a:pt x="183" y="960"/>
                      <a:pt x="286" y="1064"/>
                    </a:cubicBezTo>
                    <a:cubicBezTo>
                      <a:pt x="390" y="1168"/>
                      <a:pt x="528" y="1225"/>
                      <a:pt x="675" y="1225"/>
                    </a:cubicBezTo>
                    <a:cubicBezTo>
                      <a:pt x="822" y="1225"/>
                      <a:pt x="960" y="1168"/>
                      <a:pt x="1063" y="1064"/>
                    </a:cubicBezTo>
                    <a:cubicBezTo>
                      <a:pt x="1278" y="850"/>
                      <a:pt x="1278" y="501"/>
                      <a:pt x="1063" y="287"/>
                    </a:cubicBezTo>
                    <a:cubicBezTo>
                      <a:pt x="960" y="183"/>
                      <a:pt x="822" y="126"/>
                      <a:pt x="675" y="126"/>
                    </a:cubicBezTo>
                    <a:close/>
                    <a:moveTo>
                      <a:pt x="675" y="1350"/>
                    </a:moveTo>
                    <a:cubicBezTo>
                      <a:pt x="495" y="1350"/>
                      <a:pt x="325" y="1280"/>
                      <a:pt x="198" y="1153"/>
                    </a:cubicBezTo>
                    <a:cubicBezTo>
                      <a:pt x="70" y="1025"/>
                      <a:pt x="0" y="856"/>
                      <a:pt x="0" y="675"/>
                    </a:cubicBezTo>
                    <a:cubicBezTo>
                      <a:pt x="0" y="495"/>
                      <a:pt x="70" y="326"/>
                      <a:pt x="198" y="198"/>
                    </a:cubicBezTo>
                    <a:cubicBezTo>
                      <a:pt x="325" y="71"/>
                      <a:pt x="495" y="0"/>
                      <a:pt x="675" y="0"/>
                    </a:cubicBezTo>
                    <a:cubicBezTo>
                      <a:pt x="855" y="0"/>
                      <a:pt x="1025" y="71"/>
                      <a:pt x="1152" y="198"/>
                    </a:cubicBezTo>
                    <a:cubicBezTo>
                      <a:pt x="1415" y="461"/>
                      <a:pt x="1415" y="889"/>
                      <a:pt x="1152" y="1153"/>
                    </a:cubicBezTo>
                    <a:cubicBezTo>
                      <a:pt x="1025" y="1280"/>
                      <a:pt x="855" y="1350"/>
                      <a:pt x="675" y="1350"/>
                    </a:cubicBezTo>
                    <a:close/>
                    <a:moveTo>
                      <a:pt x="1261" y="1068"/>
                    </a:moveTo>
                    <a:cubicBezTo>
                      <a:pt x="1284" y="1091"/>
                      <a:pt x="1284" y="1130"/>
                      <a:pt x="1261" y="1153"/>
                    </a:cubicBezTo>
                    <a:lnTo>
                      <a:pt x="1153" y="1261"/>
                    </a:lnTo>
                    <a:cubicBezTo>
                      <a:pt x="1129" y="1285"/>
                      <a:pt x="1091" y="1285"/>
                      <a:pt x="1067" y="1261"/>
                    </a:cubicBezTo>
                    <a:lnTo>
                      <a:pt x="1063" y="1257"/>
                    </a:lnTo>
                    <a:cubicBezTo>
                      <a:pt x="1040" y="1234"/>
                      <a:pt x="1040" y="1195"/>
                      <a:pt x="1063" y="1172"/>
                    </a:cubicBezTo>
                    <a:lnTo>
                      <a:pt x="1171" y="1064"/>
                    </a:lnTo>
                    <a:cubicBezTo>
                      <a:pt x="1195" y="1040"/>
                      <a:pt x="1233" y="1040"/>
                      <a:pt x="1257" y="1064"/>
                    </a:cubicBezTo>
                    <a:lnTo>
                      <a:pt x="1261" y="1068"/>
                    </a:lnTo>
                    <a:close/>
                    <a:moveTo>
                      <a:pt x="1401" y="1250"/>
                    </a:moveTo>
                    <a:cubicBezTo>
                      <a:pt x="1442" y="1292"/>
                      <a:pt x="1442" y="1359"/>
                      <a:pt x="1401" y="1401"/>
                    </a:cubicBezTo>
                    <a:cubicBezTo>
                      <a:pt x="1359" y="1443"/>
                      <a:pt x="1291" y="1443"/>
                      <a:pt x="1250" y="1401"/>
                    </a:cubicBezTo>
                    <a:cubicBezTo>
                      <a:pt x="1208" y="1359"/>
                      <a:pt x="1208" y="1292"/>
                      <a:pt x="1250" y="1250"/>
                    </a:cubicBezTo>
                    <a:cubicBezTo>
                      <a:pt x="1291" y="1208"/>
                      <a:pt x="1359" y="1208"/>
                      <a:pt x="1401" y="1250"/>
                    </a:cubicBezTo>
                    <a:close/>
                    <a:moveTo>
                      <a:pt x="1827" y="1655"/>
                    </a:moveTo>
                    <a:cubicBezTo>
                      <a:pt x="1848" y="1676"/>
                      <a:pt x="1846" y="1713"/>
                      <a:pt x="1823" y="1736"/>
                    </a:cubicBezTo>
                    <a:lnTo>
                      <a:pt x="1736" y="1823"/>
                    </a:lnTo>
                    <a:cubicBezTo>
                      <a:pt x="1713" y="1847"/>
                      <a:pt x="1676" y="1848"/>
                      <a:pt x="1654" y="1827"/>
                    </a:cubicBezTo>
                    <a:lnTo>
                      <a:pt x="1396" y="1569"/>
                    </a:lnTo>
                    <a:cubicBezTo>
                      <a:pt x="1375" y="1547"/>
                      <a:pt x="1376" y="1511"/>
                      <a:pt x="1400" y="1487"/>
                    </a:cubicBezTo>
                    <a:lnTo>
                      <a:pt x="1487" y="1400"/>
                    </a:lnTo>
                    <a:cubicBezTo>
                      <a:pt x="1510" y="1377"/>
                      <a:pt x="1547" y="1375"/>
                      <a:pt x="1568" y="1396"/>
                    </a:cubicBezTo>
                    <a:lnTo>
                      <a:pt x="1827" y="1655"/>
                    </a:lnTo>
                    <a:close/>
                    <a:moveTo>
                      <a:pt x="675" y="270"/>
                    </a:moveTo>
                    <a:cubicBezTo>
                      <a:pt x="567" y="270"/>
                      <a:pt x="465" y="312"/>
                      <a:pt x="389" y="389"/>
                    </a:cubicBezTo>
                    <a:cubicBezTo>
                      <a:pt x="312" y="465"/>
                      <a:pt x="270" y="567"/>
                      <a:pt x="270" y="675"/>
                    </a:cubicBezTo>
                    <a:cubicBezTo>
                      <a:pt x="270" y="783"/>
                      <a:pt x="312" y="885"/>
                      <a:pt x="389" y="962"/>
                    </a:cubicBezTo>
                    <a:cubicBezTo>
                      <a:pt x="465" y="1038"/>
                      <a:pt x="567" y="1080"/>
                      <a:pt x="675" y="1080"/>
                    </a:cubicBezTo>
                    <a:cubicBezTo>
                      <a:pt x="783" y="1080"/>
                      <a:pt x="885" y="1038"/>
                      <a:pt x="961" y="962"/>
                    </a:cubicBezTo>
                    <a:cubicBezTo>
                      <a:pt x="1119" y="804"/>
                      <a:pt x="1119" y="547"/>
                      <a:pt x="961" y="389"/>
                    </a:cubicBezTo>
                    <a:cubicBezTo>
                      <a:pt x="885" y="312"/>
                      <a:pt x="783" y="270"/>
                      <a:pt x="675" y="270"/>
                    </a:cubicBezTo>
                    <a:close/>
                    <a:moveTo>
                      <a:pt x="675" y="1164"/>
                    </a:moveTo>
                    <a:cubicBezTo>
                      <a:pt x="544" y="1164"/>
                      <a:pt x="422" y="1113"/>
                      <a:pt x="329" y="1021"/>
                    </a:cubicBezTo>
                    <a:cubicBezTo>
                      <a:pt x="237" y="929"/>
                      <a:pt x="186" y="806"/>
                      <a:pt x="186" y="675"/>
                    </a:cubicBezTo>
                    <a:cubicBezTo>
                      <a:pt x="186" y="545"/>
                      <a:pt x="237" y="422"/>
                      <a:pt x="329" y="330"/>
                    </a:cubicBezTo>
                    <a:cubicBezTo>
                      <a:pt x="422" y="237"/>
                      <a:pt x="544" y="187"/>
                      <a:pt x="675" y="187"/>
                    </a:cubicBezTo>
                    <a:cubicBezTo>
                      <a:pt x="806" y="187"/>
                      <a:pt x="928" y="237"/>
                      <a:pt x="1021" y="330"/>
                    </a:cubicBezTo>
                    <a:cubicBezTo>
                      <a:pt x="1211" y="520"/>
                      <a:pt x="1211" y="830"/>
                      <a:pt x="1021" y="1021"/>
                    </a:cubicBezTo>
                    <a:cubicBezTo>
                      <a:pt x="928" y="1113"/>
                      <a:pt x="806" y="1164"/>
                      <a:pt x="675" y="1164"/>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grpSp>
          <p:nvGrpSpPr>
            <p:cNvPr id="33" name="组合 32"/>
            <p:cNvGrpSpPr/>
            <p:nvPr/>
          </p:nvGrpSpPr>
          <p:grpSpPr>
            <a:xfrm>
              <a:off x="6564279" y="4583139"/>
              <a:ext cx="383088" cy="388316"/>
              <a:chOff x="2317849" y="-1212230"/>
              <a:chExt cx="2093913" cy="2122488"/>
            </a:xfrm>
            <a:solidFill>
              <a:schemeClr val="bg1">
                <a:lumMod val="50000"/>
              </a:schemeClr>
            </a:solidFill>
          </p:grpSpPr>
          <p:sp>
            <p:nvSpPr>
              <p:cNvPr id="34" name="Freeform 6"/>
              <p:cNvSpPr>
                <a:spLocks noEditPoints="1"/>
              </p:cNvSpPr>
              <p:nvPr/>
            </p:nvSpPr>
            <p:spPr bwMode="auto">
              <a:xfrm>
                <a:off x="2317849" y="-1212230"/>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35" name="Freeform 7"/>
              <p:cNvSpPr>
                <a:spLocks noEditPoints="1"/>
              </p:cNvSpPr>
              <p:nvPr/>
            </p:nvSpPr>
            <p:spPr bwMode="auto">
              <a:xfrm>
                <a:off x="2723116" y="-1037197"/>
                <a:ext cx="1283378" cy="1723206"/>
              </a:xfrm>
              <a:custGeom>
                <a:avLst/>
                <a:gdLst>
                  <a:gd name="T0" fmla="*/ 337 w 1669"/>
                  <a:gd name="T1" fmla="*/ 844 h 2273"/>
                  <a:gd name="T2" fmla="*/ 513 w 1669"/>
                  <a:gd name="T3" fmla="*/ 1259 h 2273"/>
                  <a:gd name="T4" fmla="*/ 656 w 1669"/>
                  <a:gd name="T5" fmla="*/ 1590 h 2273"/>
                  <a:gd name="T6" fmla="*/ 978 w 1669"/>
                  <a:gd name="T7" fmla="*/ 1600 h 2273"/>
                  <a:gd name="T8" fmla="*/ 1049 w 1669"/>
                  <a:gd name="T9" fmla="*/ 1467 h 2273"/>
                  <a:gd name="T10" fmla="*/ 1229 w 1669"/>
                  <a:gd name="T11" fmla="*/ 1135 h 2273"/>
                  <a:gd name="T12" fmla="*/ 835 w 1669"/>
                  <a:gd name="T13" fmla="*/ 346 h 2273"/>
                  <a:gd name="T14" fmla="*/ 691 w 1669"/>
                  <a:gd name="T15" fmla="*/ 1704 h 2273"/>
                  <a:gd name="T16" fmla="*/ 528 w 1669"/>
                  <a:gd name="T17" fmla="*/ 1515 h 2273"/>
                  <a:gd name="T18" fmla="*/ 354 w 1669"/>
                  <a:gd name="T19" fmla="*/ 1192 h 2273"/>
                  <a:gd name="T20" fmla="*/ 835 w 1669"/>
                  <a:gd name="T21" fmla="*/ 242 h 2273"/>
                  <a:gd name="T22" fmla="*/ 1316 w 1669"/>
                  <a:gd name="T23" fmla="*/ 1192 h 2273"/>
                  <a:gd name="T24" fmla="*/ 1142 w 1669"/>
                  <a:gd name="T25" fmla="*/ 1515 h 2273"/>
                  <a:gd name="T26" fmla="*/ 978 w 1669"/>
                  <a:gd name="T27" fmla="*/ 1704 h 2273"/>
                  <a:gd name="T28" fmla="*/ 597 w 1669"/>
                  <a:gd name="T29" fmla="*/ 2037 h 2273"/>
                  <a:gd name="T30" fmla="*/ 1002 w 1669"/>
                  <a:gd name="T31" fmla="*/ 2115 h 2273"/>
                  <a:gd name="T32" fmla="*/ 1002 w 1669"/>
                  <a:gd name="T33" fmla="*/ 1960 h 2273"/>
                  <a:gd name="T34" fmla="*/ 645 w 1669"/>
                  <a:gd name="T35" fmla="*/ 2086 h 2273"/>
                  <a:gd name="T36" fmla="*/ 1033 w 1669"/>
                  <a:gd name="T37" fmla="*/ 2086 h 2273"/>
                  <a:gd name="T38" fmla="*/ 1081 w 1669"/>
                  <a:gd name="T39" fmla="*/ 2037 h 2273"/>
                  <a:gd name="T40" fmla="*/ 597 w 1669"/>
                  <a:gd name="T41" fmla="*/ 1795 h 2273"/>
                  <a:gd name="T42" fmla="*/ 1081 w 1669"/>
                  <a:gd name="T43" fmla="*/ 2037 h 2273"/>
                  <a:gd name="T44" fmla="*/ 1077 w 1669"/>
                  <a:gd name="T45" fmla="*/ 949 h 2273"/>
                  <a:gd name="T46" fmla="*/ 914 w 1669"/>
                  <a:gd name="T47" fmla="*/ 1113 h 2273"/>
                  <a:gd name="T48" fmla="*/ 756 w 1669"/>
                  <a:gd name="T49" fmla="*/ 1113 h 2273"/>
                  <a:gd name="T50" fmla="*/ 592 w 1669"/>
                  <a:gd name="T51" fmla="*/ 949 h 2273"/>
                  <a:gd name="T52" fmla="*/ 592 w 1669"/>
                  <a:gd name="T53" fmla="*/ 791 h 2273"/>
                  <a:gd name="T54" fmla="*/ 756 w 1669"/>
                  <a:gd name="T55" fmla="*/ 628 h 2273"/>
                  <a:gd name="T56" fmla="*/ 914 w 1669"/>
                  <a:gd name="T57" fmla="*/ 628 h 2273"/>
                  <a:gd name="T58" fmla="*/ 1077 w 1669"/>
                  <a:gd name="T59" fmla="*/ 791 h 2273"/>
                  <a:gd name="T60" fmla="*/ 1604 w 1669"/>
                  <a:gd name="T61" fmla="*/ 768 h 2273"/>
                  <a:gd name="T62" fmla="*/ 1518 w 1669"/>
                  <a:gd name="T63" fmla="*/ 844 h 2273"/>
                  <a:gd name="T64" fmla="*/ 1604 w 1669"/>
                  <a:gd name="T65" fmla="*/ 893 h 2273"/>
                  <a:gd name="T66" fmla="*/ 1604 w 1669"/>
                  <a:gd name="T67" fmla="*/ 768 h 2273"/>
                  <a:gd name="T68" fmla="*/ 1421 w 1669"/>
                  <a:gd name="T69" fmla="*/ 336 h 2273"/>
                  <a:gd name="T70" fmla="*/ 1332 w 1669"/>
                  <a:gd name="T71" fmla="*/ 247 h 2273"/>
                  <a:gd name="T72" fmla="*/ 1356 w 1669"/>
                  <a:gd name="T73" fmla="*/ 400 h 2273"/>
                  <a:gd name="T74" fmla="*/ 895 w 1669"/>
                  <a:gd name="T75" fmla="*/ 161 h 2273"/>
                  <a:gd name="T76" fmla="*/ 833 w 1669"/>
                  <a:gd name="T77" fmla="*/ 0 h 2273"/>
                  <a:gd name="T78" fmla="*/ 771 w 1669"/>
                  <a:gd name="T79" fmla="*/ 161 h 2273"/>
                  <a:gd name="T80" fmla="*/ 307 w 1669"/>
                  <a:gd name="T81" fmla="*/ 408 h 2273"/>
                  <a:gd name="T82" fmla="*/ 334 w 1669"/>
                  <a:gd name="T83" fmla="*/ 258 h 2273"/>
                  <a:gd name="T84" fmla="*/ 245 w 1669"/>
                  <a:gd name="T85" fmla="*/ 346 h 2273"/>
                  <a:gd name="T86" fmla="*/ 149 w 1669"/>
                  <a:gd name="T87" fmla="*/ 844 h 2273"/>
                  <a:gd name="T88" fmla="*/ 65 w 1669"/>
                  <a:gd name="T89" fmla="*/ 768 h 2273"/>
                  <a:gd name="T90" fmla="*/ 65 w 1669"/>
                  <a:gd name="T91" fmla="*/ 893 h 2273"/>
                  <a:gd name="T92" fmla="*/ 149 w 1669"/>
                  <a:gd name="T93" fmla="*/ 844 h 2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69" h="2273">
                    <a:moveTo>
                      <a:pt x="835" y="346"/>
                    </a:moveTo>
                    <a:cubicBezTo>
                      <a:pt x="560" y="346"/>
                      <a:pt x="337" y="569"/>
                      <a:pt x="337" y="844"/>
                    </a:cubicBezTo>
                    <a:cubicBezTo>
                      <a:pt x="337" y="975"/>
                      <a:pt x="440" y="1133"/>
                      <a:pt x="441" y="1135"/>
                    </a:cubicBezTo>
                    <a:cubicBezTo>
                      <a:pt x="463" y="1168"/>
                      <a:pt x="495" y="1222"/>
                      <a:pt x="513" y="1259"/>
                    </a:cubicBezTo>
                    <a:lnTo>
                      <a:pt x="620" y="1467"/>
                    </a:lnTo>
                    <a:cubicBezTo>
                      <a:pt x="641" y="1507"/>
                      <a:pt x="656" y="1560"/>
                      <a:pt x="656" y="1590"/>
                    </a:cubicBezTo>
                    <a:cubicBezTo>
                      <a:pt x="657" y="1591"/>
                      <a:pt x="669" y="1600"/>
                      <a:pt x="691" y="1600"/>
                    </a:cubicBezTo>
                    <a:lnTo>
                      <a:pt x="978" y="1600"/>
                    </a:lnTo>
                    <a:cubicBezTo>
                      <a:pt x="1000" y="1600"/>
                      <a:pt x="1012" y="1591"/>
                      <a:pt x="1014" y="1588"/>
                    </a:cubicBezTo>
                    <a:cubicBezTo>
                      <a:pt x="1014" y="1560"/>
                      <a:pt x="1029" y="1507"/>
                      <a:pt x="1049" y="1467"/>
                    </a:cubicBezTo>
                    <a:lnTo>
                      <a:pt x="1157" y="1258"/>
                    </a:lnTo>
                    <a:cubicBezTo>
                      <a:pt x="1175" y="1223"/>
                      <a:pt x="1207" y="1168"/>
                      <a:pt x="1229" y="1135"/>
                    </a:cubicBezTo>
                    <a:cubicBezTo>
                      <a:pt x="1264" y="1080"/>
                      <a:pt x="1333" y="948"/>
                      <a:pt x="1333" y="844"/>
                    </a:cubicBezTo>
                    <a:cubicBezTo>
                      <a:pt x="1333" y="569"/>
                      <a:pt x="1109" y="346"/>
                      <a:pt x="835" y="346"/>
                    </a:cubicBezTo>
                    <a:close/>
                    <a:moveTo>
                      <a:pt x="978" y="1704"/>
                    </a:moveTo>
                    <a:lnTo>
                      <a:pt x="691" y="1704"/>
                    </a:lnTo>
                    <a:cubicBezTo>
                      <a:pt x="613" y="1704"/>
                      <a:pt x="552" y="1654"/>
                      <a:pt x="552" y="1590"/>
                    </a:cubicBezTo>
                    <a:cubicBezTo>
                      <a:pt x="552" y="1581"/>
                      <a:pt x="543" y="1546"/>
                      <a:pt x="528" y="1515"/>
                    </a:cubicBezTo>
                    <a:lnTo>
                      <a:pt x="420" y="1306"/>
                    </a:lnTo>
                    <a:cubicBezTo>
                      <a:pt x="404" y="1273"/>
                      <a:pt x="374" y="1222"/>
                      <a:pt x="354" y="1192"/>
                    </a:cubicBezTo>
                    <a:cubicBezTo>
                      <a:pt x="342" y="1173"/>
                      <a:pt x="233" y="1003"/>
                      <a:pt x="233" y="844"/>
                    </a:cubicBezTo>
                    <a:cubicBezTo>
                      <a:pt x="233" y="512"/>
                      <a:pt x="503" y="242"/>
                      <a:pt x="835" y="242"/>
                    </a:cubicBezTo>
                    <a:cubicBezTo>
                      <a:pt x="1167" y="242"/>
                      <a:pt x="1437" y="512"/>
                      <a:pt x="1437" y="844"/>
                    </a:cubicBezTo>
                    <a:cubicBezTo>
                      <a:pt x="1437" y="1003"/>
                      <a:pt x="1328" y="1173"/>
                      <a:pt x="1316" y="1192"/>
                    </a:cubicBezTo>
                    <a:cubicBezTo>
                      <a:pt x="1296" y="1222"/>
                      <a:pt x="1266" y="1274"/>
                      <a:pt x="1249" y="1306"/>
                    </a:cubicBezTo>
                    <a:lnTo>
                      <a:pt x="1142" y="1515"/>
                    </a:lnTo>
                    <a:cubicBezTo>
                      <a:pt x="1126" y="1546"/>
                      <a:pt x="1118" y="1581"/>
                      <a:pt x="1118" y="1590"/>
                    </a:cubicBezTo>
                    <a:cubicBezTo>
                      <a:pt x="1118" y="1654"/>
                      <a:pt x="1056" y="1704"/>
                      <a:pt x="978" y="1704"/>
                    </a:cubicBezTo>
                    <a:close/>
                    <a:moveTo>
                      <a:pt x="676" y="1960"/>
                    </a:moveTo>
                    <a:cubicBezTo>
                      <a:pt x="632" y="1960"/>
                      <a:pt x="597" y="1995"/>
                      <a:pt x="597" y="2037"/>
                    </a:cubicBezTo>
                    <a:cubicBezTo>
                      <a:pt x="597" y="2080"/>
                      <a:pt x="632" y="2115"/>
                      <a:pt x="676" y="2115"/>
                    </a:cubicBezTo>
                    <a:lnTo>
                      <a:pt x="1002" y="2115"/>
                    </a:lnTo>
                    <a:cubicBezTo>
                      <a:pt x="1046" y="2115"/>
                      <a:pt x="1081" y="2080"/>
                      <a:pt x="1081" y="2037"/>
                    </a:cubicBezTo>
                    <a:cubicBezTo>
                      <a:pt x="1081" y="1995"/>
                      <a:pt x="1046" y="1960"/>
                      <a:pt x="1002" y="1960"/>
                    </a:cubicBezTo>
                    <a:lnTo>
                      <a:pt x="676" y="1960"/>
                    </a:lnTo>
                    <a:close/>
                    <a:moveTo>
                      <a:pt x="645" y="2086"/>
                    </a:moveTo>
                    <a:cubicBezTo>
                      <a:pt x="649" y="2190"/>
                      <a:pt x="734" y="2273"/>
                      <a:pt x="839" y="2273"/>
                    </a:cubicBezTo>
                    <a:cubicBezTo>
                      <a:pt x="944" y="2273"/>
                      <a:pt x="1029" y="2190"/>
                      <a:pt x="1033" y="2086"/>
                    </a:cubicBezTo>
                    <a:lnTo>
                      <a:pt x="645" y="2086"/>
                    </a:lnTo>
                    <a:close/>
                    <a:moveTo>
                      <a:pt x="1081" y="2037"/>
                    </a:moveTo>
                    <a:lnTo>
                      <a:pt x="597" y="2037"/>
                    </a:lnTo>
                    <a:lnTo>
                      <a:pt x="597" y="1795"/>
                    </a:lnTo>
                    <a:lnTo>
                      <a:pt x="1081" y="1795"/>
                    </a:lnTo>
                    <a:lnTo>
                      <a:pt x="1081" y="2037"/>
                    </a:lnTo>
                    <a:close/>
                    <a:moveTo>
                      <a:pt x="1157" y="870"/>
                    </a:moveTo>
                    <a:cubicBezTo>
                      <a:pt x="1157" y="914"/>
                      <a:pt x="1121" y="949"/>
                      <a:pt x="1077" y="949"/>
                    </a:cubicBezTo>
                    <a:lnTo>
                      <a:pt x="914" y="949"/>
                    </a:lnTo>
                    <a:lnTo>
                      <a:pt x="914" y="1113"/>
                    </a:lnTo>
                    <a:cubicBezTo>
                      <a:pt x="914" y="1156"/>
                      <a:pt x="878" y="1192"/>
                      <a:pt x="835" y="1192"/>
                    </a:cubicBezTo>
                    <a:cubicBezTo>
                      <a:pt x="791" y="1192"/>
                      <a:pt x="756" y="1156"/>
                      <a:pt x="756" y="1113"/>
                    </a:cubicBezTo>
                    <a:lnTo>
                      <a:pt x="756" y="949"/>
                    </a:lnTo>
                    <a:lnTo>
                      <a:pt x="592" y="949"/>
                    </a:lnTo>
                    <a:cubicBezTo>
                      <a:pt x="549" y="949"/>
                      <a:pt x="513" y="914"/>
                      <a:pt x="513" y="870"/>
                    </a:cubicBezTo>
                    <a:cubicBezTo>
                      <a:pt x="513" y="827"/>
                      <a:pt x="549" y="791"/>
                      <a:pt x="592" y="791"/>
                    </a:cubicBezTo>
                    <a:lnTo>
                      <a:pt x="756" y="791"/>
                    </a:lnTo>
                    <a:lnTo>
                      <a:pt x="756" y="628"/>
                    </a:lnTo>
                    <a:cubicBezTo>
                      <a:pt x="756" y="584"/>
                      <a:pt x="791" y="548"/>
                      <a:pt x="835" y="548"/>
                    </a:cubicBezTo>
                    <a:cubicBezTo>
                      <a:pt x="878" y="548"/>
                      <a:pt x="914" y="584"/>
                      <a:pt x="914" y="628"/>
                    </a:cubicBezTo>
                    <a:lnTo>
                      <a:pt x="914" y="791"/>
                    </a:lnTo>
                    <a:lnTo>
                      <a:pt x="1077" y="791"/>
                    </a:lnTo>
                    <a:cubicBezTo>
                      <a:pt x="1121" y="791"/>
                      <a:pt x="1157" y="827"/>
                      <a:pt x="1157" y="870"/>
                    </a:cubicBezTo>
                    <a:close/>
                    <a:moveTo>
                      <a:pt x="1604" y="768"/>
                    </a:moveTo>
                    <a:lnTo>
                      <a:pt x="1514" y="768"/>
                    </a:lnTo>
                    <a:cubicBezTo>
                      <a:pt x="1517" y="793"/>
                      <a:pt x="1518" y="818"/>
                      <a:pt x="1518" y="844"/>
                    </a:cubicBezTo>
                    <a:cubicBezTo>
                      <a:pt x="1518" y="860"/>
                      <a:pt x="1517" y="877"/>
                      <a:pt x="1515" y="893"/>
                    </a:cubicBezTo>
                    <a:lnTo>
                      <a:pt x="1604" y="893"/>
                    </a:lnTo>
                    <a:cubicBezTo>
                      <a:pt x="1640" y="893"/>
                      <a:pt x="1669" y="865"/>
                      <a:pt x="1669" y="831"/>
                    </a:cubicBezTo>
                    <a:cubicBezTo>
                      <a:pt x="1669" y="796"/>
                      <a:pt x="1640" y="768"/>
                      <a:pt x="1604" y="768"/>
                    </a:cubicBezTo>
                    <a:close/>
                    <a:moveTo>
                      <a:pt x="1356" y="400"/>
                    </a:moveTo>
                    <a:lnTo>
                      <a:pt x="1421" y="336"/>
                    </a:lnTo>
                    <a:cubicBezTo>
                      <a:pt x="1446" y="310"/>
                      <a:pt x="1447" y="270"/>
                      <a:pt x="1423" y="245"/>
                    </a:cubicBezTo>
                    <a:cubicBezTo>
                      <a:pt x="1398" y="221"/>
                      <a:pt x="1358" y="222"/>
                      <a:pt x="1332" y="247"/>
                    </a:cubicBezTo>
                    <a:lnTo>
                      <a:pt x="1267" y="313"/>
                    </a:lnTo>
                    <a:cubicBezTo>
                      <a:pt x="1299" y="339"/>
                      <a:pt x="1329" y="368"/>
                      <a:pt x="1356" y="400"/>
                    </a:cubicBezTo>
                    <a:close/>
                    <a:moveTo>
                      <a:pt x="833" y="158"/>
                    </a:moveTo>
                    <a:cubicBezTo>
                      <a:pt x="854" y="158"/>
                      <a:pt x="875" y="160"/>
                      <a:pt x="895" y="161"/>
                    </a:cubicBezTo>
                    <a:lnTo>
                      <a:pt x="895" y="65"/>
                    </a:lnTo>
                    <a:cubicBezTo>
                      <a:pt x="895" y="29"/>
                      <a:pt x="867" y="0"/>
                      <a:pt x="833" y="0"/>
                    </a:cubicBezTo>
                    <a:cubicBezTo>
                      <a:pt x="799" y="0"/>
                      <a:pt x="771" y="29"/>
                      <a:pt x="771" y="65"/>
                    </a:cubicBezTo>
                    <a:lnTo>
                      <a:pt x="771" y="161"/>
                    </a:lnTo>
                    <a:cubicBezTo>
                      <a:pt x="791" y="160"/>
                      <a:pt x="812" y="158"/>
                      <a:pt x="833" y="158"/>
                    </a:cubicBezTo>
                    <a:close/>
                    <a:moveTo>
                      <a:pt x="307" y="408"/>
                    </a:moveTo>
                    <a:cubicBezTo>
                      <a:pt x="333" y="375"/>
                      <a:pt x="363" y="346"/>
                      <a:pt x="395" y="319"/>
                    </a:cubicBezTo>
                    <a:lnTo>
                      <a:pt x="334" y="258"/>
                    </a:lnTo>
                    <a:cubicBezTo>
                      <a:pt x="308" y="233"/>
                      <a:pt x="268" y="232"/>
                      <a:pt x="244" y="256"/>
                    </a:cubicBezTo>
                    <a:cubicBezTo>
                      <a:pt x="219" y="281"/>
                      <a:pt x="220" y="321"/>
                      <a:pt x="245" y="346"/>
                    </a:cubicBezTo>
                    <a:lnTo>
                      <a:pt x="307" y="408"/>
                    </a:lnTo>
                    <a:close/>
                    <a:moveTo>
                      <a:pt x="149" y="844"/>
                    </a:moveTo>
                    <a:cubicBezTo>
                      <a:pt x="149" y="818"/>
                      <a:pt x="151" y="793"/>
                      <a:pt x="154" y="768"/>
                    </a:cubicBezTo>
                    <a:lnTo>
                      <a:pt x="65" y="768"/>
                    </a:lnTo>
                    <a:cubicBezTo>
                      <a:pt x="29" y="768"/>
                      <a:pt x="0" y="796"/>
                      <a:pt x="0" y="831"/>
                    </a:cubicBezTo>
                    <a:cubicBezTo>
                      <a:pt x="0" y="865"/>
                      <a:pt x="29" y="893"/>
                      <a:pt x="65" y="893"/>
                    </a:cubicBezTo>
                    <a:lnTo>
                      <a:pt x="152" y="893"/>
                    </a:lnTo>
                    <a:cubicBezTo>
                      <a:pt x="151" y="877"/>
                      <a:pt x="149" y="860"/>
                      <a:pt x="149" y="844"/>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grpSp>
          <p:nvGrpSpPr>
            <p:cNvPr id="36" name="组合 35"/>
            <p:cNvGrpSpPr/>
            <p:nvPr/>
          </p:nvGrpSpPr>
          <p:grpSpPr>
            <a:xfrm>
              <a:off x="5964874" y="4583139"/>
              <a:ext cx="383088" cy="388316"/>
              <a:chOff x="1342896" y="2366362"/>
              <a:chExt cx="2093913" cy="2122488"/>
            </a:xfrm>
            <a:solidFill>
              <a:schemeClr val="bg1">
                <a:lumMod val="50000"/>
              </a:schemeClr>
            </a:solidFill>
          </p:grpSpPr>
          <p:sp>
            <p:nvSpPr>
              <p:cNvPr id="37" name="Freeform 6"/>
              <p:cNvSpPr>
                <a:spLocks noEditPoints="1"/>
              </p:cNvSpPr>
              <p:nvPr/>
            </p:nvSpPr>
            <p:spPr bwMode="auto">
              <a:xfrm>
                <a:off x="1342896" y="2366362"/>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nvGrpSpPr>
              <p:cNvPr id="38" name="组合 37"/>
              <p:cNvGrpSpPr/>
              <p:nvPr/>
            </p:nvGrpSpPr>
            <p:grpSpPr>
              <a:xfrm>
                <a:off x="1767347" y="2753040"/>
                <a:ext cx="1311950" cy="1299916"/>
                <a:chOff x="4699000" y="4643438"/>
                <a:chExt cx="346075" cy="342900"/>
              </a:xfrm>
              <a:grpFill/>
            </p:grpSpPr>
            <p:sp>
              <p:nvSpPr>
                <p:cNvPr id="39" name="Freeform 20"/>
                <p:cNvSpPr>
                  <a:spLocks noEditPoints="1"/>
                </p:cNvSpPr>
                <p:nvPr/>
              </p:nvSpPr>
              <p:spPr bwMode="auto">
                <a:xfrm>
                  <a:off x="4894263" y="4841875"/>
                  <a:ext cx="146050" cy="142875"/>
                </a:xfrm>
                <a:custGeom>
                  <a:avLst/>
                  <a:gdLst>
                    <a:gd name="T0" fmla="*/ 232 w 340"/>
                    <a:gd name="T1" fmla="*/ 183 h 333"/>
                    <a:gd name="T2" fmla="*/ 274 w 340"/>
                    <a:gd name="T3" fmla="*/ 224 h 333"/>
                    <a:gd name="T4" fmla="*/ 232 w 340"/>
                    <a:gd name="T5" fmla="*/ 266 h 333"/>
                    <a:gd name="T6" fmla="*/ 191 w 340"/>
                    <a:gd name="T7" fmla="*/ 224 h 333"/>
                    <a:gd name="T8" fmla="*/ 232 w 340"/>
                    <a:gd name="T9" fmla="*/ 183 h 333"/>
                    <a:gd name="T10" fmla="*/ 75 w 340"/>
                    <a:gd name="T11" fmla="*/ 3 h 333"/>
                    <a:gd name="T12" fmla="*/ 85 w 340"/>
                    <a:gd name="T13" fmla="*/ 24 h 333"/>
                    <a:gd name="T14" fmla="*/ 63 w 340"/>
                    <a:gd name="T15" fmla="*/ 46 h 333"/>
                    <a:gd name="T16" fmla="*/ 42 w 340"/>
                    <a:gd name="T17" fmla="*/ 67 h 333"/>
                    <a:gd name="T18" fmla="*/ 0 w 340"/>
                    <a:gd name="T19" fmla="*/ 94 h 333"/>
                    <a:gd name="T20" fmla="*/ 140 w 340"/>
                    <a:gd name="T21" fmla="*/ 235 h 333"/>
                    <a:gd name="T22" fmla="*/ 207 w 340"/>
                    <a:gd name="T23" fmla="*/ 324 h 333"/>
                    <a:gd name="T24" fmla="*/ 242 w 340"/>
                    <a:gd name="T25" fmla="*/ 333 h 333"/>
                    <a:gd name="T26" fmla="*/ 340 w 340"/>
                    <a:gd name="T27" fmla="*/ 235 h 333"/>
                    <a:gd name="T28" fmla="*/ 330 w 340"/>
                    <a:gd name="T29" fmla="*/ 199 h 333"/>
                    <a:gd name="T30" fmla="*/ 242 w 340"/>
                    <a:gd name="T31" fmla="*/ 133 h 333"/>
                    <a:gd name="T32" fmla="*/ 109 w 340"/>
                    <a:gd name="T33" fmla="*/ 0 h 333"/>
                    <a:gd name="T34" fmla="*/ 96 w 340"/>
                    <a:gd name="T35" fmla="*/ 13 h 333"/>
                    <a:gd name="T36" fmla="*/ 75 w 340"/>
                    <a:gd name="T37" fmla="*/ 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0" h="333">
                      <a:moveTo>
                        <a:pt x="232" y="183"/>
                      </a:moveTo>
                      <a:cubicBezTo>
                        <a:pt x="255" y="183"/>
                        <a:pt x="274" y="201"/>
                        <a:pt x="274" y="224"/>
                      </a:cubicBezTo>
                      <a:cubicBezTo>
                        <a:pt x="274" y="247"/>
                        <a:pt x="255" y="266"/>
                        <a:pt x="232" y="266"/>
                      </a:cubicBezTo>
                      <a:cubicBezTo>
                        <a:pt x="210" y="266"/>
                        <a:pt x="191" y="247"/>
                        <a:pt x="191" y="224"/>
                      </a:cubicBezTo>
                      <a:cubicBezTo>
                        <a:pt x="191" y="201"/>
                        <a:pt x="210" y="183"/>
                        <a:pt x="232" y="183"/>
                      </a:cubicBezTo>
                      <a:close/>
                      <a:moveTo>
                        <a:pt x="75" y="3"/>
                      </a:moveTo>
                      <a:lnTo>
                        <a:pt x="85" y="24"/>
                      </a:lnTo>
                      <a:lnTo>
                        <a:pt x="63" y="46"/>
                      </a:lnTo>
                      <a:lnTo>
                        <a:pt x="42" y="67"/>
                      </a:lnTo>
                      <a:cubicBezTo>
                        <a:pt x="30" y="79"/>
                        <a:pt x="15" y="88"/>
                        <a:pt x="0" y="94"/>
                      </a:cubicBezTo>
                      <a:lnTo>
                        <a:pt x="140" y="235"/>
                      </a:lnTo>
                      <a:lnTo>
                        <a:pt x="207" y="324"/>
                      </a:lnTo>
                      <a:lnTo>
                        <a:pt x="242" y="333"/>
                      </a:lnTo>
                      <a:lnTo>
                        <a:pt x="340" y="235"/>
                      </a:lnTo>
                      <a:lnTo>
                        <a:pt x="330" y="199"/>
                      </a:lnTo>
                      <a:lnTo>
                        <a:pt x="242" y="133"/>
                      </a:lnTo>
                      <a:lnTo>
                        <a:pt x="109" y="0"/>
                      </a:lnTo>
                      <a:lnTo>
                        <a:pt x="96" y="13"/>
                      </a:lnTo>
                      <a:lnTo>
                        <a:pt x="75"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panose="020B0604020202020204"/>
                    <a:ea typeface="微软雅黑" panose="020B0503020204020204" pitchFamily="34" charset="-122"/>
                  </a:endParaRPr>
                </a:p>
              </p:txBody>
            </p:sp>
            <p:sp>
              <p:nvSpPr>
                <p:cNvPr id="40" name="Freeform 21"/>
                <p:cNvSpPr/>
                <p:nvPr/>
              </p:nvSpPr>
              <p:spPr bwMode="auto">
                <a:xfrm>
                  <a:off x="4699000" y="4643438"/>
                  <a:ext cx="153987" cy="153988"/>
                </a:xfrm>
                <a:custGeom>
                  <a:avLst/>
                  <a:gdLst>
                    <a:gd name="T0" fmla="*/ 288 w 354"/>
                    <a:gd name="T1" fmla="*/ 281 h 355"/>
                    <a:gd name="T2" fmla="*/ 311 w 354"/>
                    <a:gd name="T3" fmla="*/ 258 h 355"/>
                    <a:gd name="T4" fmla="*/ 332 w 354"/>
                    <a:gd name="T5" fmla="*/ 269 h 355"/>
                    <a:gd name="T6" fmla="*/ 321 w 354"/>
                    <a:gd name="T7" fmla="*/ 248 h 355"/>
                    <a:gd name="T8" fmla="*/ 344 w 354"/>
                    <a:gd name="T9" fmla="*/ 225 h 355"/>
                    <a:gd name="T10" fmla="*/ 346 w 354"/>
                    <a:gd name="T11" fmla="*/ 223 h 355"/>
                    <a:gd name="T12" fmla="*/ 354 w 354"/>
                    <a:gd name="T13" fmla="*/ 185 h 355"/>
                    <a:gd name="T14" fmla="*/ 170 w 354"/>
                    <a:gd name="T15" fmla="*/ 1 h 355"/>
                    <a:gd name="T16" fmla="*/ 153 w 354"/>
                    <a:gd name="T17" fmla="*/ 17 h 355"/>
                    <a:gd name="T18" fmla="*/ 222 w 354"/>
                    <a:gd name="T19" fmla="*/ 127 h 355"/>
                    <a:gd name="T20" fmla="*/ 126 w 354"/>
                    <a:gd name="T21" fmla="*/ 223 h 355"/>
                    <a:gd name="T22" fmla="*/ 16 w 354"/>
                    <a:gd name="T23" fmla="*/ 154 h 355"/>
                    <a:gd name="T24" fmla="*/ 0 w 354"/>
                    <a:gd name="T25" fmla="*/ 171 h 355"/>
                    <a:gd name="T26" fmla="*/ 184 w 354"/>
                    <a:gd name="T27" fmla="*/ 355 h 355"/>
                    <a:gd name="T28" fmla="*/ 237 w 354"/>
                    <a:gd name="T29" fmla="*/ 340 h 355"/>
                    <a:gd name="T30" fmla="*/ 240 w 354"/>
                    <a:gd name="T31" fmla="*/ 344 h 355"/>
                    <a:gd name="T32" fmla="*/ 268 w 354"/>
                    <a:gd name="T33" fmla="*/ 301 h 355"/>
                    <a:gd name="T34" fmla="*/ 288 w 354"/>
                    <a:gd name="T35" fmla="*/ 281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4" h="355">
                      <a:moveTo>
                        <a:pt x="288" y="281"/>
                      </a:moveTo>
                      <a:lnTo>
                        <a:pt x="311" y="258"/>
                      </a:lnTo>
                      <a:lnTo>
                        <a:pt x="332" y="269"/>
                      </a:lnTo>
                      <a:lnTo>
                        <a:pt x="321" y="248"/>
                      </a:lnTo>
                      <a:lnTo>
                        <a:pt x="344" y="225"/>
                      </a:lnTo>
                      <a:lnTo>
                        <a:pt x="346" y="223"/>
                      </a:lnTo>
                      <a:cubicBezTo>
                        <a:pt x="351" y="210"/>
                        <a:pt x="354" y="197"/>
                        <a:pt x="354" y="185"/>
                      </a:cubicBezTo>
                      <a:cubicBezTo>
                        <a:pt x="354" y="91"/>
                        <a:pt x="264" y="0"/>
                        <a:pt x="170" y="1"/>
                      </a:cubicBezTo>
                      <a:cubicBezTo>
                        <a:pt x="170" y="1"/>
                        <a:pt x="159" y="11"/>
                        <a:pt x="153" y="17"/>
                      </a:cubicBezTo>
                      <a:cubicBezTo>
                        <a:pt x="229" y="93"/>
                        <a:pt x="222" y="80"/>
                        <a:pt x="222" y="127"/>
                      </a:cubicBezTo>
                      <a:cubicBezTo>
                        <a:pt x="222" y="164"/>
                        <a:pt x="162" y="223"/>
                        <a:pt x="126" y="223"/>
                      </a:cubicBezTo>
                      <a:cubicBezTo>
                        <a:pt x="78" y="223"/>
                        <a:pt x="93" y="231"/>
                        <a:pt x="16" y="154"/>
                      </a:cubicBezTo>
                      <a:cubicBezTo>
                        <a:pt x="10" y="160"/>
                        <a:pt x="0" y="171"/>
                        <a:pt x="0" y="171"/>
                      </a:cubicBezTo>
                      <a:cubicBezTo>
                        <a:pt x="1" y="265"/>
                        <a:pt x="90" y="355"/>
                        <a:pt x="184" y="355"/>
                      </a:cubicBezTo>
                      <a:cubicBezTo>
                        <a:pt x="201" y="355"/>
                        <a:pt x="219" y="349"/>
                        <a:pt x="237" y="340"/>
                      </a:cubicBezTo>
                      <a:lnTo>
                        <a:pt x="240" y="344"/>
                      </a:lnTo>
                      <a:cubicBezTo>
                        <a:pt x="246" y="328"/>
                        <a:pt x="255" y="314"/>
                        <a:pt x="268" y="301"/>
                      </a:cubicBezTo>
                      <a:lnTo>
                        <a:pt x="288" y="2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panose="020B0604020202020204"/>
                    <a:ea typeface="微软雅黑" panose="020B0503020204020204" pitchFamily="34" charset="-122"/>
                  </a:endParaRPr>
                </a:p>
              </p:txBody>
            </p:sp>
            <p:sp>
              <p:nvSpPr>
                <p:cNvPr id="41" name="Freeform 22"/>
                <p:cNvSpPr/>
                <p:nvPr/>
              </p:nvSpPr>
              <p:spPr bwMode="auto">
                <a:xfrm>
                  <a:off x="4699000" y="4643438"/>
                  <a:ext cx="346075" cy="342900"/>
                </a:xfrm>
                <a:custGeom>
                  <a:avLst/>
                  <a:gdLst>
                    <a:gd name="T0" fmla="*/ 771 w 800"/>
                    <a:gd name="T1" fmla="*/ 76 h 791"/>
                    <a:gd name="T2" fmla="*/ 716 w 800"/>
                    <a:gd name="T3" fmla="*/ 22 h 791"/>
                    <a:gd name="T4" fmla="*/ 663 w 800"/>
                    <a:gd name="T5" fmla="*/ 0 h 791"/>
                    <a:gd name="T6" fmla="*/ 610 w 800"/>
                    <a:gd name="T7" fmla="*/ 22 h 791"/>
                    <a:gd name="T8" fmla="*/ 376 w 800"/>
                    <a:gd name="T9" fmla="*/ 256 h 791"/>
                    <a:gd name="T10" fmla="*/ 366 w 800"/>
                    <a:gd name="T11" fmla="*/ 302 h 791"/>
                    <a:gd name="T12" fmla="*/ 335 w 800"/>
                    <a:gd name="T13" fmla="*/ 315 h 791"/>
                    <a:gd name="T14" fmla="*/ 320 w 800"/>
                    <a:gd name="T15" fmla="*/ 312 h 791"/>
                    <a:gd name="T16" fmla="*/ 300 w 800"/>
                    <a:gd name="T17" fmla="*/ 332 h 791"/>
                    <a:gd name="T18" fmla="*/ 300 w 800"/>
                    <a:gd name="T19" fmla="*/ 438 h 791"/>
                    <a:gd name="T20" fmla="*/ 303 w 800"/>
                    <a:gd name="T21" fmla="*/ 442 h 791"/>
                    <a:gd name="T22" fmla="*/ 120 w 800"/>
                    <a:gd name="T23" fmla="*/ 625 h 791"/>
                    <a:gd name="T24" fmla="*/ 72 w 800"/>
                    <a:gd name="T25" fmla="*/ 643 h 791"/>
                    <a:gd name="T26" fmla="*/ 0 w 800"/>
                    <a:gd name="T27" fmla="*/ 745 h 791"/>
                    <a:gd name="T28" fmla="*/ 46 w 800"/>
                    <a:gd name="T29" fmla="*/ 791 h 791"/>
                    <a:gd name="T30" fmla="*/ 148 w 800"/>
                    <a:gd name="T31" fmla="*/ 720 h 791"/>
                    <a:gd name="T32" fmla="*/ 166 w 800"/>
                    <a:gd name="T33" fmla="*/ 670 h 791"/>
                    <a:gd name="T34" fmla="*/ 349 w 800"/>
                    <a:gd name="T35" fmla="*/ 487 h 791"/>
                    <a:gd name="T36" fmla="*/ 355 w 800"/>
                    <a:gd name="T37" fmla="*/ 493 h 791"/>
                    <a:gd name="T38" fmla="*/ 407 w 800"/>
                    <a:gd name="T39" fmla="*/ 515 h 791"/>
                    <a:gd name="T40" fmla="*/ 460 w 800"/>
                    <a:gd name="T41" fmla="*/ 493 h 791"/>
                    <a:gd name="T42" fmla="*/ 481 w 800"/>
                    <a:gd name="T43" fmla="*/ 472 h 791"/>
                    <a:gd name="T44" fmla="*/ 490 w 800"/>
                    <a:gd name="T45" fmla="*/ 426 h 791"/>
                    <a:gd name="T46" fmla="*/ 522 w 800"/>
                    <a:gd name="T47" fmla="*/ 414 h 791"/>
                    <a:gd name="T48" fmla="*/ 536 w 800"/>
                    <a:gd name="T49" fmla="*/ 417 h 791"/>
                    <a:gd name="T50" fmla="*/ 771 w 800"/>
                    <a:gd name="T51" fmla="*/ 182 h 791"/>
                    <a:gd name="T52" fmla="*/ 771 w 800"/>
                    <a:gd name="T53" fmla="*/ 76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00" h="791">
                      <a:moveTo>
                        <a:pt x="771" y="76"/>
                      </a:moveTo>
                      <a:lnTo>
                        <a:pt x="716" y="22"/>
                      </a:lnTo>
                      <a:cubicBezTo>
                        <a:pt x="701" y="7"/>
                        <a:pt x="682" y="0"/>
                        <a:pt x="663" y="0"/>
                      </a:cubicBezTo>
                      <a:cubicBezTo>
                        <a:pt x="644" y="0"/>
                        <a:pt x="625" y="7"/>
                        <a:pt x="610" y="22"/>
                      </a:cubicBezTo>
                      <a:lnTo>
                        <a:pt x="376" y="256"/>
                      </a:lnTo>
                      <a:cubicBezTo>
                        <a:pt x="383" y="270"/>
                        <a:pt x="378" y="291"/>
                        <a:pt x="366" y="302"/>
                      </a:cubicBezTo>
                      <a:cubicBezTo>
                        <a:pt x="359" y="310"/>
                        <a:pt x="346" y="315"/>
                        <a:pt x="335" y="315"/>
                      </a:cubicBezTo>
                      <a:cubicBezTo>
                        <a:pt x="330" y="315"/>
                        <a:pt x="325" y="314"/>
                        <a:pt x="320" y="312"/>
                      </a:cubicBezTo>
                      <a:lnTo>
                        <a:pt x="300" y="332"/>
                      </a:lnTo>
                      <a:cubicBezTo>
                        <a:pt x="271" y="361"/>
                        <a:pt x="271" y="409"/>
                        <a:pt x="300" y="438"/>
                      </a:cubicBezTo>
                      <a:lnTo>
                        <a:pt x="303" y="442"/>
                      </a:lnTo>
                      <a:lnTo>
                        <a:pt x="120" y="625"/>
                      </a:lnTo>
                      <a:lnTo>
                        <a:pt x="72" y="643"/>
                      </a:lnTo>
                      <a:lnTo>
                        <a:pt x="0" y="745"/>
                      </a:lnTo>
                      <a:lnTo>
                        <a:pt x="46" y="791"/>
                      </a:lnTo>
                      <a:lnTo>
                        <a:pt x="148" y="720"/>
                      </a:lnTo>
                      <a:lnTo>
                        <a:pt x="166" y="670"/>
                      </a:lnTo>
                      <a:lnTo>
                        <a:pt x="349" y="487"/>
                      </a:lnTo>
                      <a:lnTo>
                        <a:pt x="355" y="493"/>
                      </a:lnTo>
                      <a:cubicBezTo>
                        <a:pt x="369" y="507"/>
                        <a:pt x="388" y="515"/>
                        <a:pt x="407" y="515"/>
                      </a:cubicBezTo>
                      <a:cubicBezTo>
                        <a:pt x="426" y="515"/>
                        <a:pt x="446" y="507"/>
                        <a:pt x="460" y="493"/>
                      </a:cubicBezTo>
                      <a:lnTo>
                        <a:pt x="481" y="472"/>
                      </a:lnTo>
                      <a:cubicBezTo>
                        <a:pt x="474" y="458"/>
                        <a:pt x="479" y="437"/>
                        <a:pt x="490" y="426"/>
                      </a:cubicBezTo>
                      <a:cubicBezTo>
                        <a:pt x="498" y="419"/>
                        <a:pt x="510" y="414"/>
                        <a:pt x="522" y="414"/>
                      </a:cubicBezTo>
                      <a:cubicBezTo>
                        <a:pt x="527" y="414"/>
                        <a:pt x="532" y="415"/>
                        <a:pt x="536" y="417"/>
                      </a:cubicBezTo>
                      <a:lnTo>
                        <a:pt x="771" y="182"/>
                      </a:lnTo>
                      <a:cubicBezTo>
                        <a:pt x="800" y="153"/>
                        <a:pt x="800" y="106"/>
                        <a:pt x="771"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panose="020B0604020202020204"/>
                    <a:ea typeface="微软雅黑" panose="020B0503020204020204" pitchFamily="34" charset="-122"/>
                  </a:endParaRPr>
                </a:p>
              </p:txBody>
            </p:sp>
          </p:grpSp>
        </p:grpSp>
        <p:grpSp>
          <p:nvGrpSpPr>
            <p:cNvPr id="42" name="组合 41"/>
            <p:cNvGrpSpPr/>
            <p:nvPr/>
          </p:nvGrpSpPr>
          <p:grpSpPr>
            <a:xfrm>
              <a:off x="7163685" y="4583139"/>
              <a:ext cx="383088" cy="388316"/>
              <a:chOff x="4910385" y="-2248866"/>
              <a:chExt cx="2093913" cy="2122488"/>
            </a:xfrm>
            <a:solidFill>
              <a:schemeClr val="bg1">
                <a:lumMod val="50000"/>
              </a:schemeClr>
            </a:solidFill>
          </p:grpSpPr>
          <p:sp>
            <p:nvSpPr>
              <p:cNvPr id="43" name="Freeform 6"/>
              <p:cNvSpPr>
                <a:spLocks noEditPoints="1"/>
              </p:cNvSpPr>
              <p:nvPr/>
            </p:nvSpPr>
            <p:spPr bwMode="auto">
              <a:xfrm>
                <a:off x="4910385" y="-2248866"/>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44" name="Freeform 5"/>
              <p:cNvSpPr>
                <a:spLocks noEditPoints="1"/>
              </p:cNvSpPr>
              <p:nvPr/>
            </p:nvSpPr>
            <p:spPr bwMode="auto">
              <a:xfrm>
                <a:off x="5341463" y="-1826020"/>
                <a:ext cx="1381847" cy="1227579"/>
              </a:xfrm>
              <a:custGeom>
                <a:avLst/>
                <a:gdLst>
                  <a:gd name="T0" fmla="*/ 746 w 1802"/>
                  <a:gd name="T1" fmla="*/ 524 h 1618"/>
                  <a:gd name="T2" fmla="*/ 223 w 1802"/>
                  <a:gd name="T3" fmla="*/ 599 h 1618"/>
                  <a:gd name="T4" fmla="*/ 223 w 1802"/>
                  <a:gd name="T5" fmla="*/ 383 h 1618"/>
                  <a:gd name="T6" fmla="*/ 1059 w 1802"/>
                  <a:gd name="T7" fmla="*/ 458 h 1618"/>
                  <a:gd name="T8" fmla="*/ 223 w 1802"/>
                  <a:gd name="T9" fmla="*/ 383 h 1618"/>
                  <a:gd name="T10" fmla="*/ 1059 w 1802"/>
                  <a:gd name="T11" fmla="*/ 241 h 1618"/>
                  <a:gd name="T12" fmla="*/ 223 w 1802"/>
                  <a:gd name="T13" fmla="*/ 317 h 1618"/>
                  <a:gd name="T14" fmla="*/ 0 w 1802"/>
                  <a:gd name="T15" fmla="*/ 1182 h 1618"/>
                  <a:gd name="T16" fmla="*/ 202 w 1802"/>
                  <a:gd name="T17" fmla="*/ 1455 h 1618"/>
                  <a:gd name="T18" fmla="*/ 1283 w 1802"/>
                  <a:gd name="T19" fmla="*/ 1548 h 1618"/>
                  <a:gd name="T20" fmla="*/ 1198 w 1802"/>
                  <a:gd name="T21" fmla="*/ 1219 h 1618"/>
                  <a:gd name="T22" fmla="*/ 382 w 1802"/>
                  <a:gd name="T23" fmla="*/ 1228 h 1618"/>
                  <a:gd name="T24" fmla="*/ 298 w 1802"/>
                  <a:gd name="T25" fmla="*/ 1320 h 1618"/>
                  <a:gd name="T26" fmla="*/ 84 w 1802"/>
                  <a:gd name="T27" fmla="*/ 1164 h 1618"/>
                  <a:gd name="T28" fmla="*/ 1198 w 1802"/>
                  <a:gd name="T29" fmla="*/ 85 h 1618"/>
                  <a:gd name="T30" fmla="*/ 1283 w 1802"/>
                  <a:gd name="T31" fmla="*/ 840 h 1618"/>
                  <a:gd name="T32" fmla="*/ 0 w 1802"/>
                  <a:gd name="T33" fmla="*/ 0 h 1618"/>
                  <a:gd name="T34" fmla="*/ 302 w 1802"/>
                  <a:gd name="T35" fmla="*/ 1398 h 1618"/>
                  <a:gd name="T36" fmla="*/ 972 w 1802"/>
                  <a:gd name="T37" fmla="*/ 1492 h 1618"/>
                  <a:gd name="T38" fmla="*/ 302 w 1802"/>
                  <a:gd name="T39" fmla="*/ 1398 h 1618"/>
                  <a:gd name="T40" fmla="*/ 1442 w 1802"/>
                  <a:gd name="T41" fmla="*/ 1062 h 1618"/>
                  <a:gd name="T42" fmla="*/ 993 w 1802"/>
                  <a:gd name="T43" fmla="*/ 851 h 1618"/>
                  <a:gd name="T44" fmla="*/ 1783 w 1802"/>
                  <a:gd name="T45" fmla="*/ 1547 h 1618"/>
                  <a:gd name="T46" fmla="*/ 1604 w 1802"/>
                  <a:gd name="T47" fmla="*/ 1057 h 1618"/>
                  <a:gd name="T48" fmla="*/ 1387 w 1802"/>
                  <a:gd name="T49" fmla="*/ 940 h 1618"/>
                  <a:gd name="T50" fmla="*/ 1393 w 1802"/>
                  <a:gd name="T51" fmla="*/ 863 h 1618"/>
                  <a:gd name="T52" fmla="*/ 1333 w 1802"/>
                  <a:gd name="T53" fmla="*/ 914 h 1618"/>
                  <a:gd name="T54" fmla="*/ 1360 w 1802"/>
                  <a:gd name="T55" fmla="*/ 951 h 1618"/>
                  <a:gd name="T56" fmla="*/ 1549 w 1802"/>
                  <a:gd name="T57" fmla="*/ 1082 h 1618"/>
                  <a:gd name="T58" fmla="*/ 1681 w 1802"/>
                  <a:gd name="T59" fmla="*/ 1321 h 1618"/>
                  <a:gd name="T60" fmla="*/ 1572 w 1802"/>
                  <a:gd name="T61" fmla="*/ 1171 h 1618"/>
                  <a:gd name="T62" fmla="*/ 1270 w 1802"/>
                  <a:gd name="T63" fmla="*/ 1253 h 1618"/>
                  <a:gd name="T64" fmla="*/ 1696 w 1802"/>
                  <a:gd name="T65" fmla="*/ 1610 h 1618"/>
                  <a:gd name="T66" fmla="*/ 1069 w 1802"/>
                  <a:gd name="T67" fmla="*/ 618 h 1618"/>
                  <a:gd name="T68" fmla="*/ 823 w 1802"/>
                  <a:gd name="T69" fmla="*/ 496 h 1618"/>
                  <a:gd name="T70" fmla="*/ 1007 w 1802"/>
                  <a:gd name="T71" fmla="*/ 661 h 1618"/>
                  <a:gd name="T72" fmla="*/ 941 w 1802"/>
                  <a:gd name="T73" fmla="*/ 716 h 1618"/>
                  <a:gd name="T74" fmla="*/ 810 w 1802"/>
                  <a:gd name="T75" fmla="*/ 507 h 1618"/>
                  <a:gd name="T76" fmla="*/ 889 w 1802"/>
                  <a:gd name="T77" fmla="*/ 770 h 1618"/>
                  <a:gd name="T78" fmla="*/ 1111 w 1802"/>
                  <a:gd name="T79" fmla="*/ 712 h 1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02" h="1618">
                    <a:moveTo>
                      <a:pt x="223" y="524"/>
                    </a:moveTo>
                    <a:lnTo>
                      <a:pt x="746" y="524"/>
                    </a:lnTo>
                    <a:lnTo>
                      <a:pt x="746" y="599"/>
                    </a:lnTo>
                    <a:lnTo>
                      <a:pt x="223" y="599"/>
                    </a:lnTo>
                    <a:lnTo>
                      <a:pt x="223" y="524"/>
                    </a:lnTo>
                    <a:close/>
                    <a:moveTo>
                      <a:pt x="223" y="383"/>
                    </a:moveTo>
                    <a:lnTo>
                      <a:pt x="1059" y="383"/>
                    </a:lnTo>
                    <a:lnTo>
                      <a:pt x="1059" y="458"/>
                    </a:lnTo>
                    <a:lnTo>
                      <a:pt x="223" y="458"/>
                    </a:lnTo>
                    <a:lnTo>
                      <a:pt x="223" y="383"/>
                    </a:lnTo>
                    <a:close/>
                    <a:moveTo>
                      <a:pt x="223" y="241"/>
                    </a:moveTo>
                    <a:lnTo>
                      <a:pt x="1059" y="241"/>
                    </a:lnTo>
                    <a:lnTo>
                      <a:pt x="1059" y="317"/>
                    </a:lnTo>
                    <a:lnTo>
                      <a:pt x="223" y="317"/>
                    </a:lnTo>
                    <a:lnTo>
                      <a:pt x="223" y="241"/>
                    </a:lnTo>
                    <a:close/>
                    <a:moveTo>
                      <a:pt x="0" y="1182"/>
                    </a:moveTo>
                    <a:cubicBezTo>
                      <a:pt x="0" y="1254"/>
                      <a:pt x="9" y="1311"/>
                      <a:pt x="54" y="1369"/>
                    </a:cubicBezTo>
                    <a:cubicBezTo>
                      <a:pt x="92" y="1419"/>
                      <a:pt x="140" y="1446"/>
                      <a:pt x="202" y="1455"/>
                    </a:cubicBezTo>
                    <a:lnTo>
                      <a:pt x="1206" y="1612"/>
                    </a:lnTo>
                    <a:cubicBezTo>
                      <a:pt x="1248" y="1618"/>
                      <a:pt x="1283" y="1590"/>
                      <a:pt x="1283" y="1548"/>
                    </a:cubicBezTo>
                    <a:lnTo>
                      <a:pt x="1283" y="1335"/>
                    </a:lnTo>
                    <a:cubicBezTo>
                      <a:pt x="1254" y="1299"/>
                      <a:pt x="1226" y="1259"/>
                      <a:pt x="1198" y="1219"/>
                    </a:cubicBezTo>
                    <a:lnTo>
                      <a:pt x="1198" y="1490"/>
                    </a:lnTo>
                    <a:lnTo>
                      <a:pt x="382" y="1228"/>
                    </a:lnTo>
                    <a:cubicBezTo>
                      <a:pt x="372" y="1225"/>
                      <a:pt x="361" y="1229"/>
                      <a:pt x="356" y="1239"/>
                    </a:cubicBezTo>
                    <a:cubicBezTo>
                      <a:pt x="339" y="1273"/>
                      <a:pt x="319" y="1304"/>
                      <a:pt x="298" y="1320"/>
                    </a:cubicBezTo>
                    <a:cubicBezTo>
                      <a:pt x="239" y="1366"/>
                      <a:pt x="166" y="1357"/>
                      <a:pt x="121" y="1299"/>
                    </a:cubicBezTo>
                    <a:cubicBezTo>
                      <a:pt x="88" y="1256"/>
                      <a:pt x="84" y="1215"/>
                      <a:pt x="84" y="1164"/>
                    </a:cubicBezTo>
                    <a:lnTo>
                      <a:pt x="84" y="85"/>
                    </a:lnTo>
                    <a:lnTo>
                      <a:pt x="1198" y="85"/>
                    </a:lnTo>
                    <a:lnTo>
                      <a:pt x="1198" y="751"/>
                    </a:lnTo>
                    <a:lnTo>
                      <a:pt x="1283" y="840"/>
                    </a:lnTo>
                    <a:lnTo>
                      <a:pt x="1283" y="0"/>
                    </a:lnTo>
                    <a:lnTo>
                      <a:pt x="0" y="0"/>
                    </a:lnTo>
                    <a:lnTo>
                      <a:pt x="0" y="1182"/>
                    </a:lnTo>
                    <a:close/>
                    <a:moveTo>
                      <a:pt x="302" y="1398"/>
                    </a:moveTo>
                    <a:lnTo>
                      <a:pt x="970" y="1503"/>
                    </a:lnTo>
                    <a:cubicBezTo>
                      <a:pt x="977" y="1504"/>
                      <a:pt x="980" y="1494"/>
                      <a:pt x="972" y="1492"/>
                    </a:cubicBezTo>
                    <a:lnTo>
                      <a:pt x="390" y="1305"/>
                    </a:lnTo>
                    <a:cubicBezTo>
                      <a:pt x="364" y="1349"/>
                      <a:pt x="344" y="1371"/>
                      <a:pt x="302" y="1398"/>
                    </a:cubicBezTo>
                    <a:close/>
                    <a:moveTo>
                      <a:pt x="1131" y="735"/>
                    </a:moveTo>
                    <a:lnTo>
                      <a:pt x="1442" y="1062"/>
                    </a:lnTo>
                    <a:lnTo>
                      <a:pt x="1264" y="1213"/>
                    </a:lnTo>
                    <a:lnTo>
                      <a:pt x="993" y="851"/>
                    </a:lnTo>
                    <a:lnTo>
                      <a:pt x="1131" y="735"/>
                    </a:lnTo>
                    <a:close/>
                    <a:moveTo>
                      <a:pt x="1783" y="1547"/>
                    </a:moveTo>
                    <a:cubicBezTo>
                      <a:pt x="1788" y="1530"/>
                      <a:pt x="1791" y="1511"/>
                      <a:pt x="1793" y="1489"/>
                    </a:cubicBezTo>
                    <a:cubicBezTo>
                      <a:pt x="1802" y="1343"/>
                      <a:pt x="1781" y="1146"/>
                      <a:pt x="1604" y="1057"/>
                    </a:cubicBezTo>
                    <a:cubicBezTo>
                      <a:pt x="1550" y="1030"/>
                      <a:pt x="1446" y="989"/>
                      <a:pt x="1408" y="959"/>
                    </a:cubicBezTo>
                    <a:cubicBezTo>
                      <a:pt x="1399" y="952"/>
                      <a:pt x="1392" y="946"/>
                      <a:pt x="1387" y="940"/>
                    </a:cubicBezTo>
                    <a:cubicBezTo>
                      <a:pt x="1392" y="939"/>
                      <a:pt x="1397" y="937"/>
                      <a:pt x="1401" y="933"/>
                    </a:cubicBezTo>
                    <a:cubicBezTo>
                      <a:pt x="1418" y="919"/>
                      <a:pt x="1414" y="888"/>
                      <a:pt x="1393" y="863"/>
                    </a:cubicBezTo>
                    <a:cubicBezTo>
                      <a:pt x="1373" y="838"/>
                      <a:pt x="1342" y="830"/>
                      <a:pt x="1325" y="844"/>
                    </a:cubicBezTo>
                    <a:cubicBezTo>
                      <a:pt x="1309" y="858"/>
                      <a:pt x="1312" y="890"/>
                      <a:pt x="1333" y="914"/>
                    </a:cubicBezTo>
                    <a:cubicBezTo>
                      <a:pt x="1338" y="920"/>
                      <a:pt x="1343" y="925"/>
                      <a:pt x="1349" y="929"/>
                    </a:cubicBezTo>
                    <a:cubicBezTo>
                      <a:pt x="1351" y="937"/>
                      <a:pt x="1355" y="944"/>
                      <a:pt x="1360" y="951"/>
                    </a:cubicBezTo>
                    <a:cubicBezTo>
                      <a:pt x="1367" y="963"/>
                      <a:pt x="1379" y="975"/>
                      <a:pt x="1394" y="986"/>
                    </a:cubicBezTo>
                    <a:cubicBezTo>
                      <a:pt x="1436" y="1019"/>
                      <a:pt x="1494" y="1051"/>
                      <a:pt x="1549" y="1082"/>
                    </a:cubicBezTo>
                    <a:cubicBezTo>
                      <a:pt x="1666" y="1148"/>
                      <a:pt x="1695" y="1231"/>
                      <a:pt x="1700" y="1321"/>
                    </a:cubicBezTo>
                    <a:cubicBezTo>
                      <a:pt x="1701" y="1334"/>
                      <a:pt x="1694" y="1341"/>
                      <a:pt x="1681" y="1321"/>
                    </a:cubicBezTo>
                    <a:cubicBezTo>
                      <a:pt x="1677" y="1316"/>
                      <a:pt x="1673" y="1310"/>
                      <a:pt x="1670" y="1305"/>
                    </a:cubicBezTo>
                    <a:cubicBezTo>
                      <a:pt x="1643" y="1261"/>
                      <a:pt x="1610" y="1216"/>
                      <a:pt x="1572" y="1171"/>
                    </a:cubicBezTo>
                    <a:cubicBezTo>
                      <a:pt x="1542" y="1136"/>
                      <a:pt x="1512" y="1104"/>
                      <a:pt x="1481" y="1075"/>
                    </a:cubicBezTo>
                    <a:lnTo>
                      <a:pt x="1270" y="1253"/>
                    </a:lnTo>
                    <a:cubicBezTo>
                      <a:pt x="1293" y="1288"/>
                      <a:pt x="1320" y="1324"/>
                      <a:pt x="1350" y="1359"/>
                    </a:cubicBezTo>
                    <a:cubicBezTo>
                      <a:pt x="1476" y="1508"/>
                      <a:pt x="1615" y="1606"/>
                      <a:pt x="1696" y="1610"/>
                    </a:cubicBezTo>
                    <a:cubicBezTo>
                      <a:pt x="1739" y="1613"/>
                      <a:pt x="1770" y="1585"/>
                      <a:pt x="1783" y="1547"/>
                    </a:cubicBezTo>
                    <a:close/>
                    <a:moveTo>
                      <a:pt x="1069" y="618"/>
                    </a:moveTo>
                    <a:lnTo>
                      <a:pt x="835" y="486"/>
                    </a:lnTo>
                    <a:lnTo>
                      <a:pt x="823" y="496"/>
                    </a:lnTo>
                    <a:lnTo>
                      <a:pt x="953" y="651"/>
                    </a:lnTo>
                    <a:cubicBezTo>
                      <a:pt x="971" y="641"/>
                      <a:pt x="993" y="645"/>
                      <a:pt x="1007" y="661"/>
                    </a:cubicBezTo>
                    <a:cubicBezTo>
                      <a:pt x="1022" y="679"/>
                      <a:pt x="1020" y="706"/>
                      <a:pt x="1002" y="722"/>
                    </a:cubicBezTo>
                    <a:cubicBezTo>
                      <a:pt x="984" y="737"/>
                      <a:pt x="957" y="734"/>
                      <a:pt x="941" y="716"/>
                    </a:cubicBezTo>
                    <a:cubicBezTo>
                      <a:pt x="928" y="700"/>
                      <a:pt x="928" y="677"/>
                      <a:pt x="940" y="662"/>
                    </a:cubicBezTo>
                    <a:lnTo>
                      <a:pt x="810" y="507"/>
                    </a:lnTo>
                    <a:lnTo>
                      <a:pt x="797" y="518"/>
                    </a:lnTo>
                    <a:lnTo>
                      <a:pt x="889" y="770"/>
                    </a:lnTo>
                    <a:lnTo>
                      <a:pt x="974" y="828"/>
                    </a:lnTo>
                    <a:lnTo>
                      <a:pt x="1111" y="712"/>
                    </a:lnTo>
                    <a:lnTo>
                      <a:pt x="1069" y="618"/>
                    </a:ln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grpSp>
      </p:grpSp>
      <p:sp>
        <p:nvSpPr>
          <p:cNvPr id="54" name="TextBox 12"/>
          <p:cNvSpPr txBox="1"/>
          <p:nvPr/>
        </p:nvSpPr>
        <p:spPr>
          <a:xfrm>
            <a:off x="654685" y="2180590"/>
            <a:ext cx="8006080" cy="645160"/>
          </a:xfrm>
          <a:prstGeom prst="rect">
            <a:avLst/>
          </a:prstGeom>
          <a:noFill/>
        </p:spPr>
        <p:txBody>
          <a:bodyPr wrap="square" lIns="91472" tIns="45736" rIns="91472" bIns="45736" rtlCol="0" anchor="ctr">
            <a:spAutoFit/>
          </a:bodyPr>
          <a:lstStyle>
            <a:defPPr>
              <a:defRPr lang="zh-CN"/>
            </a:defPPr>
            <a:lvl1pPr algn="ctr">
              <a:defRPr sz="6000" b="1">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Arial" panose="020B0604020202020204" pitchFamily="34" charset="0"/>
                <a:ea typeface="微软雅黑" panose="020B0503020204020204" pitchFamily="34" charset="-122"/>
                <a:cs typeface="Arial" panose="020B0604020202020204" pitchFamily="34" charset="0"/>
              </a:defRPr>
            </a:lvl1pPr>
          </a:lstStyle>
          <a:p>
            <a:r>
              <a:rPr lang="zh-CN" sz="3600">
                <a:solidFill>
                  <a:schemeClr val="bg1"/>
                </a:solidFill>
                <a:latin typeface="微软雅黑" panose="020B0503020204020204" pitchFamily="34" charset="-122"/>
              </a:rPr>
              <a:t>基于</a:t>
            </a:r>
            <a:r>
              <a:rPr lang="en-US" altLang="zh-CN" sz="3600">
                <a:solidFill>
                  <a:schemeClr val="bg1"/>
                </a:solidFill>
                <a:latin typeface="微软雅黑" panose="020B0503020204020204" pitchFamily="34" charset="-122"/>
              </a:rPr>
              <a:t>vue</a:t>
            </a:r>
            <a:r>
              <a:rPr lang="zh-CN" altLang="en-US" sz="3600">
                <a:solidFill>
                  <a:schemeClr val="bg1"/>
                </a:solidFill>
                <a:latin typeface="微软雅黑" panose="020B0503020204020204" pitchFamily="34" charset="-122"/>
              </a:rPr>
              <a:t>的汽车资讯网站的设计与实现</a:t>
            </a:r>
            <a:endParaRPr lang="zh-CN" altLang="en-US" sz="3600">
              <a:solidFill>
                <a:schemeClr val="bg1"/>
              </a:solidFill>
              <a:latin typeface="微软雅黑" panose="020B0503020204020204" pitchFamily="34" charset="-122"/>
            </a:endParaRPr>
          </a:p>
        </p:txBody>
      </p:sp>
      <p:sp>
        <p:nvSpPr>
          <p:cNvPr id="56" name="矩形 55"/>
          <p:cNvSpPr/>
          <p:nvPr/>
        </p:nvSpPr>
        <p:spPr>
          <a:xfrm>
            <a:off x="1562100" y="3911600"/>
            <a:ext cx="5598160" cy="460375"/>
          </a:xfrm>
          <a:prstGeom prst="rect">
            <a:avLst/>
          </a:prstGeom>
        </p:spPr>
        <p:txBody>
          <a:bodyPr wrap="square">
            <a:spAutoFit/>
          </a:bodyPr>
          <a:lstStyle/>
          <a:p>
            <a:pPr algn="ctr"/>
            <a:r>
              <a:rPr lang="zh-CN" altLang="en-US" sz="2400">
                <a:latin typeface="微软雅黑" panose="020B0503020204020204" pitchFamily="34" charset="-122"/>
                <a:ea typeface="微软雅黑" panose="020B0503020204020204" pitchFamily="34" charset="-122"/>
              </a:rPr>
              <a:t>答辩人：向峰</a:t>
            </a:r>
            <a:r>
              <a:rPr lang="en-US" altLang="zh-CN" sz="2400">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指导老师：王燚教授</a:t>
            </a:r>
            <a:endParaRPr lang="zh-CN" altLang="en-US" sz="240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42" presetClass="entr" presetSubtype="0" fill="hold" nodeType="withEffect">
                                  <p:stCondLst>
                                    <p:cond delay="125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anim calcmode="lin" valueType="num">
                                      <p:cBhvr>
                                        <p:cTn id="11" dur="1000" fill="hold"/>
                                        <p:tgtEl>
                                          <p:spTgt spid="7"/>
                                        </p:tgtEl>
                                        <p:attrNameLst>
                                          <p:attrName>ppt_x</p:attrName>
                                        </p:attrNameLst>
                                      </p:cBhvr>
                                      <p:tavLst>
                                        <p:tav tm="0">
                                          <p:val>
                                            <p:strVal val="#ppt_x"/>
                                          </p:val>
                                        </p:tav>
                                        <p:tav tm="100000">
                                          <p:val>
                                            <p:strVal val="#ppt_x"/>
                                          </p:val>
                                        </p:tav>
                                      </p:tavLst>
                                    </p:anim>
                                    <p:anim calcmode="lin" valueType="num">
                                      <p:cBhvr>
                                        <p:cTn id="12" dur="1000" fill="hold"/>
                                        <p:tgtEl>
                                          <p:spTgt spid="7"/>
                                        </p:tgtEl>
                                        <p:attrNameLst>
                                          <p:attrName>ppt_y</p:attrName>
                                        </p:attrNameLst>
                                      </p:cBhvr>
                                      <p:tavLst>
                                        <p:tav tm="0">
                                          <p:val>
                                            <p:strVal val="#ppt_y+.1"/>
                                          </p:val>
                                        </p:tav>
                                        <p:tav tm="100000">
                                          <p:val>
                                            <p:strVal val="#ppt_y"/>
                                          </p:val>
                                        </p:tav>
                                      </p:tavLst>
                                    </p:anim>
                                  </p:childTnLst>
                                </p:cTn>
                              </p:par>
                              <p:par>
                                <p:cTn id="13" presetID="41" presetClass="entr" presetSubtype="0" fill="hold" grpId="0" nodeType="withEffect">
                                  <p:stCondLst>
                                    <p:cond delay="2000"/>
                                  </p:stCondLst>
                                  <p:iterate type="wd">
                                    <p:tmPct val="10000"/>
                                  </p:iterate>
                                  <p:childTnLst>
                                    <p:set>
                                      <p:cBhvr>
                                        <p:cTn id="14" dur="1" fill="hold">
                                          <p:stCondLst>
                                            <p:cond delay="0"/>
                                          </p:stCondLst>
                                        </p:cTn>
                                        <p:tgtEl>
                                          <p:spTgt spid="54"/>
                                        </p:tgtEl>
                                        <p:attrNameLst>
                                          <p:attrName>style.visibility</p:attrName>
                                        </p:attrNameLst>
                                      </p:cBhvr>
                                      <p:to>
                                        <p:strVal val="visible"/>
                                      </p:to>
                                    </p:set>
                                    <p:anim calcmode="lin" valueType="num">
                                      <p:cBhvr>
                                        <p:cTn id="15" dur="500" fill="hold"/>
                                        <p:tgtEl>
                                          <p:spTgt spid="54"/>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54"/>
                                        </p:tgtEl>
                                        <p:attrNameLst>
                                          <p:attrName>ppt_y</p:attrName>
                                        </p:attrNameLst>
                                      </p:cBhvr>
                                      <p:tavLst>
                                        <p:tav tm="0">
                                          <p:val>
                                            <p:strVal val="#ppt_y"/>
                                          </p:val>
                                        </p:tav>
                                        <p:tav tm="100000">
                                          <p:val>
                                            <p:strVal val="#ppt_y"/>
                                          </p:val>
                                        </p:tav>
                                      </p:tavLst>
                                    </p:anim>
                                    <p:anim calcmode="lin" valueType="num">
                                      <p:cBhvr>
                                        <p:cTn id="17" dur="500" fill="hold"/>
                                        <p:tgtEl>
                                          <p:spTgt spid="54"/>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54"/>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54"/>
                                        </p:tgtEl>
                                      </p:cBhvr>
                                    </p:animEffect>
                                  </p:childTnLst>
                                </p:cTn>
                              </p:par>
                              <p:par>
                                <p:cTn id="20" presetID="41" presetClass="entr" presetSubtype="0" fill="hold" grpId="0" nodeType="withEffect">
                                  <p:stCondLst>
                                    <p:cond delay="2500"/>
                                  </p:stCondLst>
                                  <p:iterate type="wd">
                                    <p:tmPct val="10000"/>
                                  </p:iterate>
                                  <p:childTnLst>
                                    <p:set>
                                      <p:cBhvr>
                                        <p:cTn id="21" dur="1" fill="hold">
                                          <p:stCondLst>
                                            <p:cond delay="0"/>
                                          </p:stCondLst>
                                        </p:cTn>
                                        <p:tgtEl>
                                          <p:spTgt spid="56"/>
                                        </p:tgtEl>
                                        <p:attrNameLst>
                                          <p:attrName>style.visibility</p:attrName>
                                        </p:attrNameLst>
                                      </p:cBhvr>
                                      <p:to>
                                        <p:strVal val="visible"/>
                                      </p:to>
                                    </p:set>
                                    <p:anim calcmode="lin" valueType="num">
                                      <p:cBhvr>
                                        <p:cTn id="22" dur="500" fill="hold"/>
                                        <p:tgtEl>
                                          <p:spTgt spid="56"/>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56"/>
                                        </p:tgtEl>
                                        <p:attrNameLst>
                                          <p:attrName>ppt_y</p:attrName>
                                        </p:attrNameLst>
                                      </p:cBhvr>
                                      <p:tavLst>
                                        <p:tav tm="0">
                                          <p:val>
                                            <p:strVal val="#ppt_y"/>
                                          </p:val>
                                        </p:tav>
                                        <p:tav tm="100000">
                                          <p:val>
                                            <p:strVal val="#ppt_y"/>
                                          </p:val>
                                        </p:tav>
                                      </p:tavLst>
                                    </p:anim>
                                    <p:anim calcmode="lin" valueType="num">
                                      <p:cBhvr>
                                        <p:cTn id="24" dur="500" fill="hold"/>
                                        <p:tgtEl>
                                          <p:spTgt spid="56"/>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56"/>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54" grpId="0"/>
      <p:bldP spid="5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2"/>
          <p:cNvSpPr txBox="1"/>
          <p:nvPr/>
        </p:nvSpPr>
        <p:spPr>
          <a:xfrm>
            <a:off x="1219763" y="105518"/>
            <a:ext cx="2004700" cy="521970"/>
          </a:xfrm>
          <a:prstGeom prst="rect">
            <a:avLst/>
          </a:prstGeom>
          <a:noFill/>
        </p:spPr>
        <p:txBody>
          <a:bodyPr wrap="square" rtlCol="0">
            <a:spAutoFit/>
          </a:bodyPr>
          <a:lstStyle/>
          <a:p>
            <a:pPr algn="ctr"/>
            <a:r>
              <a:rPr lang="zh-CN" altLang="en-US" sz="2800" b="1">
                <a:solidFill>
                  <a:srgbClr val="0070C0"/>
                </a:solidFill>
                <a:latin typeface="微软雅黑" panose="020B0503020204020204" pitchFamily="34" charset="-122"/>
                <a:ea typeface="微软雅黑" panose="020B0503020204020204" pitchFamily="34" charset="-122"/>
              </a:rPr>
              <a:t>数据库设计</a:t>
            </a:r>
            <a:endParaRPr lang="zh-CN" altLang="en-US" sz="2800" b="1">
              <a:solidFill>
                <a:srgbClr val="0070C0"/>
              </a:solidFill>
              <a:latin typeface="微软雅黑" panose="020B0503020204020204" pitchFamily="34" charset="-122"/>
              <a:ea typeface="微软雅黑" panose="020B0503020204020204" pitchFamily="34" charset="-122"/>
            </a:endParaRPr>
          </a:p>
        </p:txBody>
      </p:sp>
      <p:cxnSp>
        <p:nvCxnSpPr>
          <p:cNvPr id="20" name="直接连接符 19"/>
          <p:cNvCxnSpPr/>
          <p:nvPr/>
        </p:nvCxnSpPr>
        <p:spPr>
          <a:xfrm>
            <a:off x="0" y="687715"/>
            <a:ext cx="9144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3620" y="104414"/>
            <a:ext cx="826142" cy="583301"/>
          </a:xfrm>
          <a:prstGeom prst="rect">
            <a:avLst/>
          </a:prstGeom>
        </p:spPr>
      </p:pic>
      <p:sp>
        <p:nvSpPr>
          <p:cNvPr id="22" name="椭圆 21"/>
          <p:cNvSpPr/>
          <p:nvPr/>
        </p:nvSpPr>
        <p:spPr>
          <a:xfrm>
            <a:off x="7450353" y="286397"/>
            <a:ext cx="161462" cy="161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724169" y="286397"/>
            <a:ext cx="161462" cy="16146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7997985" y="286397"/>
            <a:ext cx="161462" cy="1614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8271801" y="286397"/>
            <a:ext cx="161462" cy="161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8545617" y="286397"/>
            <a:ext cx="161462" cy="161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2880783" y="1684391"/>
            <a:ext cx="2223268" cy="1166580"/>
            <a:chOff x="2880783" y="1684391"/>
            <a:chExt cx="2223268" cy="1166580"/>
          </a:xfrm>
        </p:grpSpPr>
        <p:sp>
          <p:nvSpPr>
            <p:cNvPr id="32" name="文本框 31"/>
            <p:cNvSpPr txBox="1"/>
            <p:nvPr/>
          </p:nvSpPr>
          <p:spPr>
            <a:xfrm>
              <a:off x="3102989" y="1927641"/>
              <a:ext cx="2001062" cy="923330"/>
            </a:xfrm>
            <a:prstGeom prst="rect">
              <a:avLst/>
            </a:prstGeom>
            <a:noFill/>
          </p:spPr>
          <p:txBody>
            <a:bodyPr wrap="square" rtlCol="0">
              <a:spAutoFit/>
            </a:bodyPr>
            <a:lstStyle/>
            <a:p>
              <a:pPr>
                <a:lnSpc>
                  <a:spcPct val="150000"/>
                </a:lnSpc>
              </a:pPr>
              <a:r>
                <a:rPr lang="zh-CN" altLang="en-US" sz="1200">
                  <a:solidFill>
                    <a:schemeClr val="bg1"/>
                  </a:solidFill>
                  <a:latin typeface="微软雅黑" panose="020B0503020204020204" pitchFamily="34" charset="-122"/>
                  <a:ea typeface="微软雅黑" panose="020B0503020204020204" pitchFamily="34" charset="-122"/>
                </a:rPr>
                <a:t>在此输入您的文字内容在此输入您的文字内容在此输入您的文字内容</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33" name="文本框 2"/>
            <p:cNvSpPr txBox="1"/>
            <p:nvPr/>
          </p:nvSpPr>
          <p:spPr>
            <a:xfrm>
              <a:off x="2880783" y="1684391"/>
              <a:ext cx="1402544" cy="338554"/>
            </a:xfrm>
            <a:prstGeom prst="rect">
              <a:avLst/>
            </a:prstGeom>
            <a:noFill/>
          </p:spPr>
          <p:txBody>
            <a:bodyPr wrap="square" rtlCol="0">
              <a:spAutoFit/>
            </a:bodyPr>
            <a:lstStyle/>
            <a:p>
              <a:pPr algn="ctr"/>
              <a:r>
                <a:rPr lang="zh-CN" altLang="en-US" sz="1600" b="1">
                  <a:solidFill>
                    <a:schemeClr val="bg1"/>
                  </a:solidFill>
                  <a:latin typeface="微软雅黑" panose="020B0503020204020204" pitchFamily="34" charset="-122"/>
                  <a:ea typeface="微软雅黑" panose="020B0503020204020204" pitchFamily="34" charset="-122"/>
                </a:rPr>
                <a:t>添加标题</a:t>
              </a:r>
              <a:endParaRPr lang="zh-CN" altLang="en-US" sz="1600" b="1">
                <a:solidFill>
                  <a:schemeClr val="bg1"/>
                </a:solidFill>
                <a:latin typeface="微软雅黑" panose="020B0503020204020204" pitchFamily="34" charset="-122"/>
                <a:ea typeface="微软雅黑" panose="020B0503020204020204" pitchFamily="34" charset="-122"/>
              </a:endParaRPr>
            </a:p>
          </p:txBody>
        </p:sp>
      </p:grpSp>
      <p:sp>
        <p:nvSpPr>
          <p:cNvPr id="46" name="文本框 2"/>
          <p:cNvSpPr txBox="1"/>
          <p:nvPr/>
        </p:nvSpPr>
        <p:spPr>
          <a:xfrm>
            <a:off x="3346481" y="3247860"/>
            <a:ext cx="1402544" cy="338554"/>
          </a:xfrm>
          <a:prstGeom prst="rect">
            <a:avLst/>
          </a:prstGeom>
          <a:noFill/>
        </p:spPr>
        <p:txBody>
          <a:bodyPr wrap="square" rtlCol="0">
            <a:spAutoFit/>
          </a:bodyPr>
          <a:lstStyle/>
          <a:p>
            <a:pPr algn="ctr"/>
            <a:r>
              <a:rPr lang="zh-CN" altLang="en-US" sz="1600" b="1">
                <a:solidFill>
                  <a:schemeClr val="bg1"/>
                </a:solidFill>
                <a:latin typeface="微软雅黑" panose="020B0503020204020204" pitchFamily="34" charset="-122"/>
                <a:ea typeface="微软雅黑" panose="020B0503020204020204" pitchFamily="34" charset="-122"/>
              </a:rPr>
              <a:t>添加标题</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47" name="文本框 2"/>
          <p:cNvSpPr txBox="1"/>
          <p:nvPr/>
        </p:nvSpPr>
        <p:spPr>
          <a:xfrm>
            <a:off x="1197042" y="2233644"/>
            <a:ext cx="1402544" cy="338554"/>
          </a:xfrm>
          <a:prstGeom prst="rect">
            <a:avLst/>
          </a:prstGeom>
          <a:noFill/>
        </p:spPr>
        <p:txBody>
          <a:bodyPr wrap="square" rtlCol="0">
            <a:spAutoFit/>
          </a:bodyPr>
          <a:lstStyle/>
          <a:p>
            <a:pPr algn="ctr"/>
            <a:r>
              <a:rPr lang="zh-CN" altLang="en-US" sz="1600" b="1">
                <a:solidFill>
                  <a:schemeClr val="bg1"/>
                </a:solidFill>
                <a:latin typeface="微软雅黑" panose="020B0503020204020204" pitchFamily="34" charset="-122"/>
                <a:ea typeface="微软雅黑" panose="020B0503020204020204" pitchFamily="34" charset="-122"/>
              </a:rPr>
              <a:t>添加标题</a:t>
            </a:r>
            <a:endParaRPr lang="zh-CN" altLang="en-US" sz="1600" b="1">
              <a:solidFill>
                <a:schemeClr val="bg1"/>
              </a:solidFill>
              <a:latin typeface="微软雅黑" panose="020B0503020204020204" pitchFamily="34" charset="-122"/>
              <a:ea typeface="微软雅黑" panose="020B0503020204020204" pitchFamily="34" charset="-122"/>
            </a:endParaRPr>
          </a:p>
        </p:txBody>
      </p:sp>
      <p:pic>
        <p:nvPicPr>
          <p:cNvPr id="27" name="ECB019B1-382A-4266-B25C-5B523AA43C14-1" descr="wps"/>
          <p:cNvPicPr>
            <a:picLocks noChangeAspect="1"/>
          </p:cNvPicPr>
          <p:nvPr/>
        </p:nvPicPr>
        <p:blipFill>
          <a:blip r:embed="rId2"/>
          <a:stretch>
            <a:fillRect/>
          </a:stretch>
        </p:blipFill>
        <p:spPr>
          <a:xfrm>
            <a:off x="141605" y="690880"/>
            <a:ext cx="8860790" cy="3911600"/>
          </a:xfrm>
          <a:prstGeom prst="rect">
            <a:avLst/>
          </a:prstGeom>
        </p:spPr>
      </p:pic>
      <p:sp>
        <p:nvSpPr>
          <p:cNvPr id="2" name="文本框 1"/>
          <p:cNvSpPr txBox="1"/>
          <p:nvPr/>
        </p:nvSpPr>
        <p:spPr>
          <a:xfrm>
            <a:off x="3443605" y="4605655"/>
            <a:ext cx="1998345" cy="521970"/>
          </a:xfrm>
          <a:prstGeom prst="rect">
            <a:avLst/>
          </a:prstGeom>
          <a:noFill/>
        </p:spPr>
        <p:txBody>
          <a:bodyPr wrap="square" rtlCol="0">
            <a:spAutoFit/>
          </a:bodyPr>
          <a:p>
            <a:pPr algn="ctr"/>
            <a:r>
              <a:rPr lang="zh-CN" altLang="en-US" sz="2800" b="1">
                <a:solidFill>
                  <a:schemeClr val="accent5"/>
                </a:solidFill>
              </a:rPr>
              <a:t>数据库</a:t>
            </a:r>
            <a:r>
              <a:rPr lang="en-US" altLang="zh-CN" sz="2800" b="1">
                <a:solidFill>
                  <a:schemeClr val="accent5"/>
                </a:solidFill>
              </a:rPr>
              <a:t>ER</a:t>
            </a:r>
            <a:r>
              <a:rPr lang="zh-CN" altLang="en-US" sz="2800" b="1">
                <a:solidFill>
                  <a:schemeClr val="accent5"/>
                </a:solidFill>
              </a:rPr>
              <a:t>图</a:t>
            </a:r>
            <a:endParaRPr lang="zh-CN" altLang="en-US" sz="2800" b="1">
              <a:solidFill>
                <a:schemeClr val="accent5"/>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9"/>
                                        </p:tgtEl>
                                        <p:attrNameLst>
                                          <p:attrName>ppt_y</p:attrName>
                                        </p:attrNameLst>
                                      </p:cBhvr>
                                      <p:tavLst>
                                        <p:tav tm="0">
                                          <p:val>
                                            <p:strVal val="#ppt_y"/>
                                          </p:val>
                                        </p:tav>
                                        <p:tav tm="100000">
                                          <p:val>
                                            <p:strVal val="#ppt_y"/>
                                          </p:val>
                                        </p:tav>
                                      </p:tavLst>
                                    </p:anim>
                                    <p:anim calcmode="lin" valueType="num">
                                      <p:cBhvr>
                                        <p:cTn id="14"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9"/>
                                        </p:tgtEl>
                                      </p:cBhvr>
                                    </p:animEffect>
                                  </p:childTnLst>
                                </p:cTn>
                              </p:par>
                              <p:par>
                                <p:cTn id="17" presetID="22" presetClass="entr" presetSubtype="8" fill="hold" nodeType="withEffect">
                                  <p:stCondLst>
                                    <p:cond delay="100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500"/>
                                        <p:tgtEl>
                                          <p:spTgt spid="20"/>
                                        </p:tgtEl>
                                      </p:cBhvr>
                                    </p:animEffect>
                                  </p:childTnLst>
                                </p:cTn>
                              </p:par>
                              <p:par>
                                <p:cTn id="20" presetID="23" presetClass="entr" presetSubtype="16" fill="hold" grpId="0" nodeType="withEffect">
                                  <p:stCondLst>
                                    <p:cond delay="1250"/>
                                  </p:stCondLs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1500"/>
                                  </p:stCondLst>
                                  <p:childTnLst>
                                    <p:set>
                                      <p:cBhvr>
                                        <p:cTn id="25" dur="1" fill="hold">
                                          <p:stCondLst>
                                            <p:cond delay="0"/>
                                          </p:stCondLst>
                                        </p:cTn>
                                        <p:tgtEl>
                                          <p:spTgt spid="23"/>
                                        </p:tgtEl>
                                        <p:attrNameLst>
                                          <p:attrName>style.visibility</p:attrName>
                                        </p:attrNameLst>
                                      </p:cBhvr>
                                      <p:to>
                                        <p:strVal val="visible"/>
                                      </p:to>
                                    </p:set>
                                    <p:anim calcmode="lin" valueType="num">
                                      <p:cBhvr>
                                        <p:cTn id="26" dur="500" fill="hold"/>
                                        <p:tgtEl>
                                          <p:spTgt spid="23"/>
                                        </p:tgtEl>
                                        <p:attrNameLst>
                                          <p:attrName>ppt_w</p:attrName>
                                        </p:attrNameLst>
                                      </p:cBhvr>
                                      <p:tavLst>
                                        <p:tav tm="0">
                                          <p:val>
                                            <p:fltVal val="0"/>
                                          </p:val>
                                        </p:tav>
                                        <p:tav tm="100000">
                                          <p:val>
                                            <p:strVal val="#ppt_w"/>
                                          </p:val>
                                        </p:tav>
                                      </p:tavLst>
                                    </p:anim>
                                    <p:anim calcmode="lin" valueType="num">
                                      <p:cBhvr>
                                        <p:cTn id="27" dur="500" fill="hold"/>
                                        <p:tgtEl>
                                          <p:spTgt spid="23"/>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1750"/>
                                  </p:stCondLst>
                                  <p:childTnLst>
                                    <p:set>
                                      <p:cBhvr>
                                        <p:cTn id="29" dur="1" fill="hold">
                                          <p:stCondLst>
                                            <p:cond delay="0"/>
                                          </p:stCondLst>
                                        </p:cTn>
                                        <p:tgtEl>
                                          <p:spTgt spid="24"/>
                                        </p:tgtEl>
                                        <p:attrNameLst>
                                          <p:attrName>style.visibility</p:attrName>
                                        </p:attrNameLst>
                                      </p:cBhvr>
                                      <p:to>
                                        <p:strVal val="visible"/>
                                      </p:to>
                                    </p:set>
                                    <p:anim calcmode="lin" valueType="num">
                                      <p:cBhvr>
                                        <p:cTn id="30" dur="500" fill="hold"/>
                                        <p:tgtEl>
                                          <p:spTgt spid="24"/>
                                        </p:tgtEl>
                                        <p:attrNameLst>
                                          <p:attrName>ppt_w</p:attrName>
                                        </p:attrNameLst>
                                      </p:cBhvr>
                                      <p:tavLst>
                                        <p:tav tm="0">
                                          <p:val>
                                            <p:fltVal val="0"/>
                                          </p:val>
                                        </p:tav>
                                        <p:tav tm="100000">
                                          <p:val>
                                            <p:strVal val="#ppt_w"/>
                                          </p:val>
                                        </p:tav>
                                      </p:tavLst>
                                    </p:anim>
                                    <p:anim calcmode="lin" valueType="num">
                                      <p:cBhvr>
                                        <p:cTn id="31" dur="500" fill="hold"/>
                                        <p:tgtEl>
                                          <p:spTgt spid="24"/>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2000"/>
                                  </p:stCondLst>
                                  <p:childTnLst>
                                    <p:set>
                                      <p:cBhvr>
                                        <p:cTn id="33" dur="1" fill="hold">
                                          <p:stCondLst>
                                            <p:cond delay="0"/>
                                          </p:stCondLst>
                                        </p:cTn>
                                        <p:tgtEl>
                                          <p:spTgt spid="25"/>
                                        </p:tgtEl>
                                        <p:attrNameLst>
                                          <p:attrName>style.visibility</p:attrName>
                                        </p:attrNameLst>
                                      </p:cBhvr>
                                      <p:to>
                                        <p:strVal val="visible"/>
                                      </p:to>
                                    </p:set>
                                    <p:anim calcmode="lin" valueType="num">
                                      <p:cBhvr>
                                        <p:cTn id="34" dur="500" fill="hold"/>
                                        <p:tgtEl>
                                          <p:spTgt spid="25"/>
                                        </p:tgtEl>
                                        <p:attrNameLst>
                                          <p:attrName>ppt_w</p:attrName>
                                        </p:attrNameLst>
                                      </p:cBhvr>
                                      <p:tavLst>
                                        <p:tav tm="0">
                                          <p:val>
                                            <p:fltVal val="0"/>
                                          </p:val>
                                        </p:tav>
                                        <p:tav tm="100000">
                                          <p:val>
                                            <p:strVal val="#ppt_w"/>
                                          </p:val>
                                        </p:tav>
                                      </p:tavLst>
                                    </p:anim>
                                    <p:anim calcmode="lin" valueType="num">
                                      <p:cBhvr>
                                        <p:cTn id="35" dur="500" fill="hold"/>
                                        <p:tgtEl>
                                          <p:spTgt spid="25"/>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2250"/>
                                  </p:stCondLst>
                                  <p:childTnLst>
                                    <p:set>
                                      <p:cBhvr>
                                        <p:cTn id="37" dur="1" fill="hold">
                                          <p:stCondLst>
                                            <p:cond delay="0"/>
                                          </p:stCondLst>
                                        </p:cTn>
                                        <p:tgtEl>
                                          <p:spTgt spid="26"/>
                                        </p:tgtEl>
                                        <p:attrNameLst>
                                          <p:attrName>style.visibility</p:attrName>
                                        </p:attrNameLst>
                                      </p:cBhvr>
                                      <p:to>
                                        <p:strVal val="visible"/>
                                      </p:to>
                                    </p:set>
                                    <p:anim calcmode="lin" valueType="num">
                                      <p:cBhvr>
                                        <p:cTn id="38" dur="500" fill="hold"/>
                                        <p:tgtEl>
                                          <p:spTgt spid="26"/>
                                        </p:tgtEl>
                                        <p:attrNameLst>
                                          <p:attrName>ppt_w</p:attrName>
                                        </p:attrNameLst>
                                      </p:cBhvr>
                                      <p:tavLst>
                                        <p:tav tm="0">
                                          <p:val>
                                            <p:fltVal val="0"/>
                                          </p:val>
                                        </p:tav>
                                        <p:tav tm="100000">
                                          <p:val>
                                            <p:strVal val="#ppt_w"/>
                                          </p:val>
                                        </p:tav>
                                      </p:tavLst>
                                    </p:anim>
                                    <p:anim calcmode="lin" valueType="num">
                                      <p:cBhvr>
                                        <p:cTn id="39" dur="500" fill="hold"/>
                                        <p:tgtEl>
                                          <p:spTgt spid="26"/>
                                        </p:tgtEl>
                                        <p:attrNameLst>
                                          <p:attrName>ppt_h</p:attrName>
                                        </p:attrNameLst>
                                      </p:cBhvr>
                                      <p:tavLst>
                                        <p:tav tm="0">
                                          <p:val>
                                            <p:fltVal val="0"/>
                                          </p:val>
                                        </p:tav>
                                        <p:tav tm="100000">
                                          <p:val>
                                            <p:strVal val="#ppt_h"/>
                                          </p:val>
                                        </p:tav>
                                      </p:tavLst>
                                    </p:anim>
                                  </p:childTnLst>
                                </p:cTn>
                              </p:par>
                              <p:par>
                                <p:cTn id="40" presetID="47" presetClass="entr" presetSubtype="0" fill="hold" nodeType="withEffect">
                                  <p:stCondLst>
                                    <p:cond delay="325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1000"/>
                                        <p:tgtEl>
                                          <p:spTgt spid="15"/>
                                        </p:tgtEl>
                                      </p:cBhvr>
                                    </p:animEffect>
                                    <p:anim calcmode="lin" valueType="num">
                                      <p:cBhvr>
                                        <p:cTn id="43" dur="1000" fill="hold"/>
                                        <p:tgtEl>
                                          <p:spTgt spid="15"/>
                                        </p:tgtEl>
                                        <p:attrNameLst>
                                          <p:attrName>ppt_x</p:attrName>
                                        </p:attrNameLst>
                                      </p:cBhvr>
                                      <p:tavLst>
                                        <p:tav tm="0">
                                          <p:val>
                                            <p:strVal val="#ppt_x"/>
                                          </p:val>
                                        </p:tav>
                                        <p:tav tm="100000">
                                          <p:val>
                                            <p:strVal val="#ppt_x"/>
                                          </p:val>
                                        </p:tav>
                                      </p:tavLst>
                                    </p:anim>
                                    <p:anim calcmode="lin" valueType="num">
                                      <p:cBhvr>
                                        <p:cTn id="44" dur="1000" fill="hold"/>
                                        <p:tgtEl>
                                          <p:spTgt spid="15"/>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325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1000"/>
                                        <p:tgtEl>
                                          <p:spTgt spid="46"/>
                                        </p:tgtEl>
                                      </p:cBhvr>
                                    </p:animEffect>
                                    <p:anim calcmode="lin" valueType="num">
                                      <p:cBhvr>
                                        <p:cTn id="48" dur="1000" fill="hold"/>
                                        <p:tgtEl>
                                          <p:spTgt spid="46"/>
                                        </p:tgtEl>
                                        <p:attrNameLst>
                                          <p:attrName>ppt_x</p:attrName>
                                        </p:attrNameLst>
                                      </p:cBhvr>
                                      <p:tavLst>
                                        <p:tav tm="0">
                                          <p:val>
                                            <p:strVal val="#ppt_x"/>
                                          </p:val>
                                        </p:tav>
                                        <p:tav tm="100000">
                                          <p:val>
                                            <p:strVal val="#ppt_x"/>
                                          </p:val>
                                        </p:tav>
                                      </p:tavLst>
                                    </p:anim>
                                    <p:anim calcmode="lin" valueType="num">
                                      <p:cBhvr>
                                        <p:cTn id="49" dur="1000" fill="hold"/>
                                        <p:tgtEl>
                                          <p:spTgt spid="46"/>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3250"/>
                                  </p:stCondLst>
                                  <p:childTnLst>
                                    <p:set>
                                      <p:cBhvr>
                                        <p:cTn id="51" dur="1" fill="hold">
                                          <p:stCondLst>
                                            <p:cond delay="0"/>
                                          </p:stCondLst>
                                        </p:cTn>
                                        <p:tgtEl>
                                          <p:spTgt spid="47"/>
                                        </p:tgtEl>
                                        <p:attrNameLst>
                                          <p:attrName>style.visibility</p:attrName>
                                        </p:attrNameLst>
                                      </p:cBhvr>
                                      <p:to>
                                        <p:strVal val="visible"/>
                                      </p:to>
                                    </p:set>
                                    <p:animEffect transition="in" filter="fade">
                                      <p:cBhvr>
                                        <p:cTn id="52" dur="1000"/>
                                        <p:tgtEl>
                                          <p:spTgt spid="47"/>
                                        </p:tgtEl>
                                      </p:cBhvr>
                                    </p:animEffect>
                                    <p:anim calcmode="lin" valueType="num">
                                      <p:cBhvr>
                                        <p:cTn id="53" dur="1000" fill="hold"/>
                                        <p:tgtEl>
                                          <p:spTgt spid="47"/>
                                        </p:tgtEl>
                                        <p:attrNameLst>
                                          <p:attrName>ppt_x</p:attrName>
                                        </p:attrNameLst>
                                      </p:cBhvr>
                                      <p:tavLst>
                                        <p:tav tm="0">
                                          <p:val>
                                            <p:strVal val="#ppt_x"/>
                                          </p:val>
                                        </p:tav>
                                        <p:tav tm="100000">
                                          <p:val>
                                            <p:strVal val="#ppt_x"/>
                                          </p:val>
                                        </p:tav>
                                      </p:tavLst>
                                    </p:anim>
                                    <p:anim calcmode="lin" valueType="num">
                                      <p:cBhvr>
                                        <p:cTn id="54"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animBg="1"/>
      <p:bldP spid="23" grpId="0" animBg="1"/>
      <p:bldP spid="24" grpId="0" animBg="1"/>
      <p:bldP spid="25" grpId="0" animBg="1"/>
      <p:bldP spid="26" grpId="0" animBg="1"/>
      <p:bldP spid="46" grpId="0"/>
      <p:bldP spid="4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p:cNvSpPr txBox="1"/>
          <p:nvPr/>
        </p:nvSpPr>
        <p:spPr>
          <a:xfrm>
            <a:off x="1219835" y="105410"/>
            <a:ext cx="3576955" cy="521970"/>
          </a:xfrm>
          <a:prstGeom prst="rect">
            <a:avLst/>
          </a:prstGeom>
          <a:noFill/>
        </p:spPr>
        <p:txBody>
          <a:bodyPr wrap="square" rtlCol="0">
            <a:spAutoFit/>
          </a:bodyPr>
          <a:lstStyle/>
          <a:p>
            <a:pPr algn="l"/>
            <a:r>
              <a:rPr lang="zh-CN" altLang="en-US" sz="2800" b="1">
                <a:solidFill>
                  <a:srgbClr val="0070C0"/>
                </a:solidFill>
                <a:latin typeface="微软雅黑" panose="020B0503020204020204" pitchFamily="34" charset="-122"/>
                <a:ea typeface="微软雅黑" panose="020B0503020204020204" pitchFamily="34" charset="-122"/>
              </a:rPr>
              <a:t>登录</a:t>
            </a:r>
            <a:r>
              <a:rPr lang="en-US" altLang="zh-CN" sz="2800" b="1">
                <a:solidFill>
                  <a:srgbClr val="0070C0"/>
                </a:solidFill>
                <a:latin typeface="微软雅黑" panose="020B0503020204020204" pitchFamily="34" charset="-122"/>
                <a:ea typeface="微软雅黑" panose="020B0503020204020204" pitchFamily="34" charset="-122"/>
              </a:rPr>
              <a:t>/</a:t>
            </a:r>
            <a:r>
              <a:rPr lang="zh-CN" altLang="en-US" sz="2800" b="1">
                <a:solidFill>
                  <a:srgbClr val="0070C0"/>
                </a:solidFill>
                <a:latin typeface="微软雅黑" panose="020B0503020204020204" pitchFamily="34" charset="-122"/>
                <a:ea typeface="微软雅黑" panose="020B0503020204020204" pitchFamily="34" charset="-122"/>
              </a:rPr>
              <a:t>注册模块</a:t>
            </a:r>
            <a:endParaRPr lang="zh-CN" altLang="en-US" sz="2800" b="1">
              <a:solidFill>
                <a:srgbClr val="0070C0"/>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0" y="687715"/>
            <a:ext cx="9144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3620" y="104414"/>
            <a:ext cx="826142" cy="583301"/>
          </a:xfrm>
          <a:prstGeom prst="rect">
            <a:avLst/>
          </a:prstGeom>
        </p:spPr>
      </p:pic>
      <p:sp>
        <p:nvSpPr>
          <p:cNvPr id="5" name="椭圆 4"/>
          <p:cNvSpPr/>
          <p:nvPr/>
        </p:nvSpPr>
        <p:spPr>
          <a:xfrm>
            <a:off x="7450353" y="286397"/>
            <a:ext cx="161462" cy="161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724169" y="286397"/>
            <a:ext cx="161462" cy="16146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7997985" y="286397"/>
            <a:ext cx="161462" cy="1614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8271801" y="286397"/>
            <a:ext cx="161462" cy="161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8545617" y="286397"/>
            <a:ext cx="161462" cy="161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p:cNvGrpSpPr/>
          <p:nvPr/>
        </p:nvGrpSpPr>
        <p:grpSpPr>
          <a:xfrm>
            <a:off x="-191" y="927711"/>
            <a:ext cx="2501834" cy="1477055"/>
            <a:chOff x="7554172" y="1284965"/>
            <a:chExt cx="2791581" cy="1477055"/>
          </a:xfrm>
        </p:grpSpPr>
        <p:sp>
          <p:nvSpPr>
            <p:cNvPr id="36" name="文本框 35"/>
            <p:cNvSpPr txBox="1"/>
            <p:nvPr/>
          </p:nvSpPr>
          <p:spPr>
            <a:xfrm>
              <a:off x="7554172" y="1563140"/>
              <a:ext cx="2791581" cy="1198880"/>
            </a:xfrm>
            <a:prstGeom prst="rect">
              <a:avLst/>
            </a:prstGeom>
            <a:noFill/>
          </p:spPr>
          <p:txBody>
            <a:bodyPr wrap="square" rtlCol="0">
              <a:spAutoFit/>
            </a:bodyPr>
            <a:p>
              <a:pPr>
                <a:lnSpc>
                  <a:spcPct val="150000"/>
                </a:lnSpc>
              </a:pPr>
              <a:r>
                <a:rPr lang="zh-CN" altLang="en-US" sz="1200">
                  <a:solidFill>
                    <a:schemeClr val="tx1"/>
                  </a:solidFill>
                  <a:latin typeface="微软雅黑" panose="020B0503020204020204" pitchFamily="34" charset="-122"/>
                  <a:ea typeface="微软雅黑" panose="020B0503020204020204" pitchFamily="34" charset="-122"/>
                </a:rPr>
                <a:t>登录模块需要对用户信息进行验证，通过验证结果告知用户登录结果。登录成功后，需要让用户保持登录状态。</a:t>
              </a:r>
              <a:endParaRPr lang="zh-CN" altLang="en-US" sz="1200">
                <a:solidFill>
                  <a:schemeClr val="tx1"/>
                </a:solidFill>
                <a:latin typeface="微软雅黑" panose="020B0503020204020204" pitchFamily="34" charset="-122"/>
                <a:ea typeface="微软雅黑" panose="020B0503020204020204" pitchFamily="34" charset="-122"/>
              </a:endParaRPr>
            </a:p>
          </p:txBody>
        </p:sp>
        <p:sp>
          <p:nvSpPr>
            <p:cNvPr id="37" name="文本框 2"/>
            <p:cNvSpPr txBox="1"/>
            <p:nvPr/>
          </p:nvSpPr>
          <p:spPr>
            <a:xfrm>
              <a:off x="7554220" y="1284965"/>
              <a:ext cx="1564979" cy="337185"/>
            </a:xfrm>
            <a:prstGeom prst="rect">
              <a:avLst/>
            </a:prstGeom>
            <a:noFill/>
          </p:spPr>
          <p:txBody>
            <a:bodyPr wrap="square" rtlCol="0">
              <a:spAutoFit/>
            </a:bodyPr>
            <a:p>
              <a:pPr algn="ctr"/>
              <a:r>
                <a:rPr lang="zh-CN" altLang="en-US" sz="1600" b="1">
                  <a:solidFill>
                    <a:srgbClr val="005DA2"/>
                  </a:solidFill>
                  <a:latin typeface="微软雅黑" panose="020B0503020204020204" pitchFamily="34" charset="-122"/>
                  <a:ea typeface="微软雅黑" panose="020B0503020204020204" pitchFamily="34" charset="-122"/>
                </a:rPr>
                <a:t>登录</a:t>
              </a:r>
              <a:endParaRPr lang="zh-CN" altLang="en-US" sz="1600" b="1">
                <a:solidFill>
                  <a:srgbClr val="005DA2"/>
                </a:solidFill>
                <a:latin typeface="微软雅黑" panose="020B0503020204020204" pitchFamily="34" charset="-122"/>
                <a:ea typeface="微软雅黑" panose="020B0503020204020204" pitchFamily="34" charset="-122"/>
              </a:endParaRPr>
            </a:p>
          </p:txBody>
        </p:sp>
      </p:grpSp>
      <p:pic>
        <p:nvPicPr>
          <p:cNvPr id="28" name="ECB019B1-382A-4266-B25C-5B523AA43C14-4" descr="wps"/>
          <p:cNvPicPr>
            <a:picLocks noChangeAspect="1"/>
          </p:cNvPicPr>
          <p:nvPr/>
        </p:nvPicPr>
        <p:blipFill>
          <a:blip r:embed="rId2"/>
          <a:stretch>
            <a:fillRect/>
          </a:stretch>
        </p:blipFill>
        <p:spPr>
          <a:xfrm>
            <a:off x="4323715" y="748030"/>
            <a:ext cx="3288030" cy="41459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
                                        </p:tgtEl>
                                        <p:attrNameLst>
                                          <p:attrName>ppt_y</p:attrName>
                                        </p:attrNameLst>
                                      </p:cBhvr>
                                      <p:tavLst>
                                        <p:tav tm="0">
                                          <p:val>
                                            <p:strVal val="#ppt_y"/>
                                          </p:val>
                                        </p:tav>
                                        <p:tav tm="100000">
                                          <p:val>
                                            <p:strVal val="#ppt_y"/>
                                          </p:val>
                                        </p:tav>
                                      </p:tavLst>
                                    </p:anim>
                                    <p:anim calcmode="lin" valueType="num">
                                      <p:cBhvr>
                                        <p:cTn id="14"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
                                        </p:tgtEl>
                                      </p:cBhvr>
                                    </p:animEffect>
                                  </p:childTnLst>
                                </p:cTn>
                              </p:par>
                              <p:par>
                                <p:cTn id="17" presetID="22" presetClass="entr" presetSubtype="8" fill="hold" nodeType="withEffect">
                                  <p:stCondLst>
                                    <p:cond delay="100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par>
                                <p:cTn id="20" presetID="23" presetClass="entr" presetSubtype="16" fill="hold" grpId="0" nodeType="withEffect">
                                  <p:stCondLst>
                                    <p:cond delay="125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1500"/>
                                  </p:stCondLst>
                                  <p:childTnLst>
                                    <p:set>
                                      <p:cBhvr>
                                        <p:cTn id="25" dur="1" fill="hold">
                                          <p:stCondLst>
                                            <p:cond delay="0"/>
                                          </p:stCondLst>
                                        </p:cTn>
                                        <p:tgtEl>
                                          <p:spTgt spid="6"/>
                                        </p:tgtEl>
                                        <p:attrNameLst>
                                          <p:attrName>style.visibility</p:attrName>
                                        </p:attrNameLst>
                                      </p:cBhvr>
                                      <p:to>
                                        <p:strVal val="visible"/>
                                      </p:to>
                                    </p:set>
                                    <p:anim calcmode="lin" valueType="num">
                                      <p:cBhvr>
                                        <p:cTn id="26" dur="500" fill="hold"/>
                                        <p:tgtEl>
                                          <p:spTgt spid="6"/>
                                        </p:tgtEl>
                                        <p:attrNameLst>
                                          <p:attrName>ppt_w</p:attrName>
                                        </p:attrNameLst>
                                      </p:cBhvr>
                                      <p:tavLst>
                                        <p:tav tm="0">
                                          <p:val>
                                            <p:fltVal val="0"/>
                                          </p:val>
                                        </p:tav>
                                        <p:tav tm="100000">
                                          <p:val>
                                            <p:strVal val="#ppt_w"/>
                                          </p:val>
                                        </p:tav>
                                      </p:tavLst>
                                    </p:anim>
                                    <p:anim calcmode="lin" valueType="num">
                                      <p:cBhvr>
                                        <p:cTn id="27" dur="500" fill="hold"/>
                                        <p:tgtEl>
                                          <p:spTgt spid="6"/>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175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fltVal val="0"/>
                                          </p:val>
                                        </p:tav>
                                        <p:tav tm="100000">
                                          <p:val>
                                            <p:strVal val="#ppt_w"/>
                                          </p:val>
                                        </p:tav>
                                      </p:tavLst>
                                    </p:anim>
                                    <p:anim calcmode="lin" valueType="num">
                                      <p:cBhvr>
                                        <p:cTn id="31" dur="500" fill="hold"/>
                                        <p:tgtEl>
                                          <p:spTgt spid="7"/>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200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2250"/>
                                  </p:stCondLst>
                                  <p:childTnLst>
                                    <p:set>
                                      <p:cBhvr>
                                        <p:cTn id="37" dur="1" fill="hold">
                                          <p:stCondLst>
                                            <p:cond delay="0"/>
                                          </p:stCondLst>
                                        </p:cTn>
                                        <p:tgtEl>
                                          <p:spTgt spid="9"/>
                                        </p:tgtEl>
                                        <p:attrNameLst>
                                          <p:attrName>style.visibility</p:attrName>
                                        </p:attrNameLst>
                                      </p:cBhvr>
                                      <p:to>
                                        <p:strVal val="visible"/>
                                      </p:to>
                                    </p:set>
                                    <p:anim calcmode="lin" valueType="num">
                                      <p:cBhvr>
                                        <p:cTn id="38" dur="500" fill="hold"/>
                                        <p:tgtEl>
                                          <p:spTgt spid="9"/>
                                        </p:tgtEl>
                                        <p:attrNameLst>
                                          <p:attrName>ppt_w</p:attrName>
                                        </p:attrNameLst>
                                      </p:cBhvr>
                                      <p:tavLst>
                                        <p:tav tm="0">
                                          <p:val>
                                            <p:fltVal val="0"/>
                                          </p:val>
                                        </p:tav>
                                        <p:tav tm="100000">
                                          <p:val>
                                            <p:strVal val="#ppt_w"/>
                                          </p:val>
                                        </p:tav>
                                      </p:tavLst>
                                    </p:anim>
                                    <p:anim calcmode="lin" valueType="num">
                                      <p:cBhvr>
                                        <p:cTn id="39" dur="500" fill="hold"/>
                                        <p:tgtEl>
                                          <p:spTgt spid="9"/>
                                        </p:tgtEl>
                                        <p:attrNameLst>
                                          <p:attrName>ppt_h</p:attrName>
                                        </p:attrNameLst>
                                      </p:cBhvr>
                                      <p:tavLst>
                                        <p:tav tm="0">
                                          <p:val>
                                            <p:fltVal val="0"/>
                                          </p:val>
                                        </p:tav>
                                        <p:tav tm="100000">
                                          <p:val>
                                            <p:strVal val="#ppt_h"/>
                                          </p:val>
                                        </p:tav>
                                      </p:tavLst>
                                    </p:anim>
                                  </p:childTnLst>
                                </p:cTn>
                              </p:par>
                              <p:par>
                                <p:cTn id="40" presetID="42" presetClass="entr" presetSubtype="0" fill="hold" nodeType="withEffect">
                                  <p:stCondLst>
                                    <p:cond delay="350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1000"/>
                                        <p:tgtEl>
                                          <p:spTgt spid="35"/>
                                        </p:tgtEl>
                                      </p:cBhvr>
                                    </p:animEffect>
                                    <p:anim calcmode="lin" valueType="num">
                                      <p:cBhvr>
                                        <p:cTn id="43" dur="1000" fill="hold"/>
                                        <p:tgtEl>
                                          <p:spTgt spid="35"/>
                                        </p:tgtEl>
                                        <p:attrNameLst>
                                          <p:attrName>ppt_x</p:attrName>
                                        </p:attrNameLst>
                                      </p:cBhvr>
                                      <p:tavLst>
                                        <p:tav tm="0">
                                          <p:val>
                                            <p:strVal val="#ppt_x"/>
                                          </p:val>
                                        </p:tav>
                                        <p:tav tm="100000">
                                          <p:val>
                                            <p:strVal val="#ppt_x"/>
                                          </p:val>
                                        </p:tav>
                                      </p:tavLst>
                                    </p:anim>
                                    <p:anim calcmode="lin" valueType="num">
                                      <p:cBhvr>
                                        <p:cTn id="44"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ldLvl="0" animBg="1"/>
      <p:bldP spid="6" grpId="0" bldLvl="0" animBg="1"/>
      <p:bldP spid="7" grpId="0" bldLvl="0" animBg="1"/>
      <p:bldP spid="8" grpId="0" bldLvl="0" animBg="1"/>
      <p:bldP spid="9"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p:cNvSpPr txBox="1"/>
          <p:nvPr/>
        </p:nvSpPr>
        <p:spPr>
          <a:xfrm>
            <a:off x="1219835" y="105410"/>
            <a:ext cx="3576955" cy="521970"/>
          </a:xfrm>
          <a:prstGeom prst="rect">
            <a:avLst/>
          </a:prstGeom>
          <a:noFill/>
        </p:spPr>
        <p:txBody>
          <a:bodyPr wrap="square" rtlCol="0">
            <a:spAutoFit/>
          </a:bodyPr>
          <a:lstStyle/>
          <a:p>
            <a:pPr algn="l"/>
            <a:r>
              <a:rPr lang="zh-CN" altLang="en-US" sz="2800" b="1">
                <a:solidFill>
                  <a:srgbClr val="0070C0"/>
                </a:solidFill>
                <a:latin typeface="微软雅黑" panose="020B0503020204020204" pitchFamily="34" charset="-122"/>
                <a:ea typeface="微软雅黑" panose="020B0503020204020204" pitchFamily="34" charset="-122"/>
              </a:rPr>
              <a:t>登录</a:t>
            </a:r>
            <a:r>
              <a:rPr lang="en-US" altLang="zh-CN" sz="2800" b="1">
                <a:solidFill>
                  <a:srgbClr val="0070C0"/>
                </a:solidFill>
                <a:latin typeface="微软雅黑" panose="020B0503020204020204" pitchFamily="34" charset="-122"/>
                <a:ea typeface="微软雅黑" panose="020B0503020204020204" pitchFamily="34" charset="-122"/>
              </a:rPr>
              <a:t>/</a:t>
            </a:r>
            <a:r>
              <a:rPr lang="zh-CN" altLang="en-US" sz="2800" b="1">
                <a:solidFill>
                  <a:srgbClr val="0070C0"/>
                </a:solidFill>
                <a:latin typeface="微软雅黑" panose="020B0503020204020204" pitchFamily="34" charset="-122"/>
                <a:ea typeface="微软雅黑" panose="020B0503020204020204" pitchFamily="34" charset="-122"/>
              </a:rPr>
              <a:t>注册模块</a:t>
            </a:r>
            <a:endParaRPr lang="zh-CN" altLang="en-US" sz="2800" b="1">
              <a:solidFill>
                <a:srgbClr val="0070C0"/>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0" y="687715"/>
            <a:ext cx="9144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3620" y="104414"/>
            <a:ext cx="826142" cy="583301"/>
          </a:xfrm>
          <a:prstGeom prst="rect">
            <a:avLst/>
          </a:prstGeom>
        </p:spPr>
      </p:pic>
      <p:sp>
        <p:nvSpPr>
          <p:cNvPr id="5" name="椭圆 4"/>
          <p:cNvSpPr/>
          <p:nvPr/>
        </p:nvSpPr>
        <p:spPr>
          <a:xfrm>
            <a:off x="7450353" y="286397"/>
            <a:ext cx="161462" cy="161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724169" y="286397"/>
            <a:ext cx="161462" cy="16146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7997985" y="286397"/>
            <a:ext cx="161462" cy="1614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8271801" y="286397"/>
            <a:ext cx="161462" cy="161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8545617" y="286397"/>
            <a:ext cx="161462" cy="161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p:cNvGrpSpPr/>
          <p:nvPr/>
        </p:nvGrpSpPr>
        <p:grpSpPr>
          <a:xfrm>
            <a:off x="-191" y="927711"/>
            <a:ext cx="2501834" cy="1754550"/>
            <a:chOff x="7554172" y="1284965"/>
            <a:chExt cx="2791581" cy="1754550"/>
          </a:xfrm>
        </p:grpSpPr>
        <p:sp>
          <p:nvSpPr>
            <p:cNvPr id="36" name="文本框 35"/>
            <p:cNvSpPr txBox="1"/>
            <p:nvPr/>
          </p:nvSpPr>
          <p:spPr>
            <a:xfrm>
              <a:off x="7554172" y="1563140"/>
              <a:ext cx="2791581" cy="1476375"/>
            </a:xfrm>
            <a:prstGeom prst="rect">
              <a:avLst/>
            </a:prstGeom>
            <a:noFill/>
          </p:spPr>
          <p:txBody>
            <a:bodyPr wrap="square" rtlCol="0">
              <a:spAutoFit/>
            </a:bodyPr>
            <a:p>
              <a:pPr>
                <a:lnSpc>
                  <a:spcPct val="150000"/>
                </a:lnSpc>
              </a:pPr>
              <a:r>
                <a:rPr lang="zh-CN" altLang="en-US" sz="1200">
                  <a:solidFill>
                    <a:schemeClr val="tx1"/>
                  </a:solidFill>
                  <a:latin typeface="微软雅黑" panose="020B0503020204020204" pitchFamily="34" charset="-122"/>
                  <a:ea typeface="微软雅黑" panose="020B0503020204020204" pitchFamily="34" charset="-122"/>
                </a:rPr>
                <a:t>注册页面需要用户填写用户名、密码等信息。后台需要对用户提交的数据进行查重。查重通过则完成用户名密码填写，但需要对未让用户填写的字段进行默认值设置。</a:t>
              </a:r>
              <a:endParaRPr lang="zh-CN" altLang="en-US" sz="1200">
                <a:solidFill>
                  <a:schemeClr val="tx1"/>
                </a:solidFill>
                <a:latin typeface="微软雅黑" panose="020B0503020204020204" pitchFamily="34" charset="-122"/>
                <a:ea typeface="微软雅黑" panose="020B0503020204020204" pitchFamily="34" charset="-122"/>
              </a:endParaRPr>
            </a:p>
          </p:txBody>
        </p:sp>
        <p:sp>
          <p:nvSpPr>
            <p:cNvPr id="37" name="文本框 2"/>
            <p:cNvSpPr txBox="1"/>
            <p:nvPr/>
          </p:nvSpPr>
          <p:spPr>
            <a:xfrm>
              <a:off x="7554220" y="1284965"/>
              <a:ext cx="1564979" cy="337185"/>
            </a:xfrm>
            <a:prstGeom prst="rect">
              <a:avLst/>
            </a:prstGeom>
            <a:noFill/>
          </p:spPr>
          <p:txBody>
            <a:bodyPr wrap="square" rtlCol="0">
              <a:spAutoFit/>
            </a:bodyPr>
            <a:p>
              <a:pPr algn="ctr"/>
              <a:r>
                <a:rPr lang="zh-CN" altLang="en-US" sz="1600" b="1">
                  <a:solidFill>
                    <a:srgbClr val="005DA2"/>
                  </a:solidFill>
                  <a:latin typeface="微软雅黑" panose="020B0503020204020204" pitchFamily="34" charset="-122"/>
                  <a:ea typeface="微软雅黑" panose="020B0503020204020204" pitchFamily="34" charset="-122"/>
                </a:rPr>
                <a:t>注册</a:t>
              </a:r>
              <a:endParaRPr lang="zh-CN" altLang="en-US" sz="1600" b="1">
                <a:solidFill>
                  <a:srgbClr val="005DA2"/>
                </a:solidFill>
                <a:latin typeface="微软雅黑" panose="020B0503020204020204" pitchFamily="34" charset="-122"/>
                <a:ea typeface="微软雅黑" panose="020B0503020204020204" pitchFamily="34" charset="-122"/>
              </a:endParaRPr>
            </a:p>
          </p:txBody>
        </p:sp>
      </p:grpSp>
      <p:pic>
        <p:nvPicPr>
          <p:cNvPr id="29" name="ECB019B1-382A-4266-B25C-5B523AA43C14-5" descr="wps"/>
          <p:cNvPicPr>
            <a:picLocks noChangeAspect="1"/>
          </p:cNvPicPr>
          <p:nvPr/>
        </p:nvPicPr>
        <p:blipFill>
          <a:blip r:embed="rId2"/>
          <a:stretch>
            <a:fillRect/>
          </a:stretch>
        </p:blipFill>
        <p:spPr>
          <a:xfrm>
            <a:off x="4727575" y="835025"/>
            <a:ext cx="1833245" cy="39852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
                                        </p:tgtEl>
                                        <p:attrNameLst>
                                          <p:attrName>ppt_y</p:attrName>
                                        </p:attrNameLst>
                                      </p:cBhvr>
                                      <p:tavLst>
                                        <p:tav tm="0">
                                          <p:val>
                                            <p:strVal val="#ppt_y"/>
                                          </p:val>
                                        </p:tav>
                                        <p:tav tm="100000">
                                          <p:val>
                                            <p:strVal val="#ppt_y"/>
                                          </p:val>
                                        </p:tav>
                                      </p:tavLst>
                                    </p:anim>
                                    <p:anim calcmode="lin" valueType="num">
                                      <p:cBhvr>
                                        <p:cTn id="14"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
                                        </p:tgtEl>
                                      </p:cBhvr>
                                    </p:animEffect>
                                  </p:childTnLst>
                                </p:cTn>
                              </p:par>
                              <p:par>
                                <p:cTn id="17" presetID="22" presetClass="entr" presetSubtype="8" fill="hold" nodeType="withEffect">
                                  <p:stCondLst>
                                    <p:cond delay="100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par>
                                <p:cTn id="20" presetID="23" presetClass="entr" presetSubtype="16" fill="hold" grpId="0" nodeType="withEffect">
                                  <p:stCondLst>
                                    <p:cond delay="125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1500"/>
                                  </p:stCondLst>
                                  <p:childTnLst>
                                    <p:set>
                                      <p:cBhvr>
                                        <p:cTn id="25" dur="1" fill="hold">
                                          <p:stCondLst>
                                            <p:cond delay="0"/>
                                          </p:stCondLst>
                                        </p:cTn>
                                        <p:tgtEl>
                                          <p:spTgt spid="6"/>
                                        </p:tgtEl>
                                        <p:attrNameLst>
                                          <p:attrName>style.visibility</p:attrName>
                                        </p:attrNameLst>
                                      </p:cBhvr>
                                      <p:to>
                                        <p:strVal val="visible"/>
                                      </p:to>
                                    </p:set>
                                    <p:anim calcmode="lin" valueType="num">
                                      <p:cBhvr>
                                        <p:cTn id="26" dur="500" fill="hold"/>
                                        <p:tgtEl>
                                          <p:spTgt spid="6"/>
                                        </p:tgtEl>
                                        <p:attrNameLst>
                                          <p:attrName>ppt_w</p:attrName>
                                        </p:attrNameLst>
                                      </p:cBhvr>
                                      <p:tavLst>
                                        <p:tav tm="0">
                                          <p:val>
                                            <p:fltVal val="0"/>
                                          </p:val>
                                        </p:tav>
                                        <p:tav tm="100000">
                                          <p:val>
                                            <p:strVal val="#ppt_w"/>
                                          </p:val>
                                        </p:tav>
                                      </p:tavLst>
                                    </p:anim>
                                    <p:anim calcmode="lin" valueType="num">
                                      <p:cBhvr>
                                        <p:cTn id="27" dur="500" fill="hold"/>
                                        <p:tgtEl>
                                          <p:spTgt spid="6"/>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175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fltVal val="0"/>
                                          </p:val>
                                        </p:tav>
                                        <p:tav tm="100000">
                                          <p:val>
                                            <p:strVal val="#ppt_w"/>
                                          </p:val>
                                        </p:tav>
                                      </p:tavLst>
                                    </p:anim>
                                    <p:anim calcmode="lin" valueType="num">
                                      <p:cBhvr>
                                        <p:cTn id="31" dur="500" fill="hold"/>
                                        <p:tgtEl>
                                          <p:spTgt spid="7"/>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200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2250"/>
                                  </p:stCondLst>
                                  <p:childTnLst>
                                    <p:set>
                                      <p:cBhvr>
                                        <p:cTn id="37" dur="1" fill="hold">
                                          <p:stCondLst>
                                            <p:cond delay="0"/>
                                          </p:stCondLst>
                                        </p:cTn>
                                        <p:tgtEl>
                                          <p:spTgt spid="9"/>
                                        </p:tgtEl>
                                        <p:attrNameLst>
                                          <p:attrName>style.visibility</p:attrName>
                                        </p:attrNameLst>
                                      </p:cBhvr>
                                      <p:to>
                                        <p:strVal val="visible"/>
                                      </p:to>
                                    </p:set>
                                    <p:anim calcmode="lin" valueType="num">
                                      <p:cBhvr>
                                        <p:cTn id="38" dur="500" fill="hold"/>
                                        <p:tgtEl>
                                          <p:spTgt spid="9"/>
                                        </p:tgtEl>
                                        <p:attrNameLst>
                                          <p:attrName>ppt_w</p:attrName>
                                        </p:attrNameLst>
                                      </p:cBhvr>
                                      <p:tavLst>
                                        <p:tav tm="0">
                                          <p:val>
                                            <p:fltVal val="0"/>
                                          </p:val>
                                        </p:tav>
                                        <p:tav tm="100000">
                                          <p:val>
                                            <p:strVal val="#ppt_w"/>
                                          </p:val>
                                        </p:tav>
                                      </p:tavLst>
                                    </p:anim>
                                    <p:anim calcmode="lin" valueType="num">
                                      <p:cBhvr>
                                        <p:cTn id="39" dur="500" fill="hold"/>
                                        <p:tgtEl>
                                          <p:spTgt spid="9"/>
                                        </p:tgtEl>
                                        <p:attrNameLst>
                                          <p:attrName>ppt_h</p:attrName>
                                        </p:attrNameLst>
                                      </p:cBhvr>
                                      <p:tavLst>
                                        <p:tav tm="0">
                                          <p:val>
                                            <p:fltVal val="0"/>
                                          </p:val>
                                        </p:tav>
                                        <p:tav tm="100000">
                                          <p:val>
                                            <p:strVal val="#ppt_h"/>
                                          </p:val>
                                        </p:tav>
                                      </p:tavLst>
                                    </p:anim>
                                  </p:childTnLst>
                                </p:cTn>
                              </p:par>
                              <p:par>
                                <p:cTn id="40" presetID="42" presetClass="entr" presetSubtype="0" fill="hold" nodeType="withEffect">
                                  <p:stCondLst>
                                    <p:cond delay="350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1000"/>
                                        <p:tgtEl>
                                          <p:spTgt spid="35"/>
                                        </p:tgtEl>
                                      </p:cBhvr>
                                    </p:animEffect>
                                    <p:anim calcmode="lin" valueType="num">
                                      <p:cBhvr>
                                        <p:cTn id="43" dur="1000" fill="hold"/>
                                        <p:tgtEl>
                                          <p:spTgt spid="35"/>
                                        </p:tgtEl>
                                        <p:attrNameLst>
                                          <p:attrName>ppt_x</p:attrName>
                                        </p:attrNameLst>
                                      </p:cBhvr>
                                      <p:tavLst>
                                        <p:tav tm="0">
                                          <p:val>
                                            <p:strVal val="#ppt_x"/>
                                          </p:val>
                                        </p:tav>
                                        <p:tav tm="100000">
                                          <p:val>
                                            <p:strVal val="#ppt_x"/>
                                          </p:val>
                                        </p:tav>
                                      </p:tavLst>
                                    </p:anim>
                                    <p:anim calcmode="lin" valueType="num">
                                      <p:cBhvr>
                                        <p:cTn id="44"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ldLvl="0" animBg="1"/>
      <p:bldP spid="6" grpId="0" bldLvl="0" animBg="1"/>
      <p:bldP spid="7" grpId="0" bldLvl="0" animBg="1"/>
      <p:bldP spid="8" grpId="0" bldLvl="0" animBg="1"/>
      <p:bldP spid="9"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p:cNvSpPr txBox="1"/>
          <p:nvPr/>
        </p:nvSpPr>
        <p:spPr>
          <a:xfrm>
            <a:off x="1219835" y="105410"/>
            <a:ext cx="3576955" cy="521970"/>
          </a:xfrm>
          <a:prstGeom prst="rect">
            <a:avLst/>
          </a:prstGeom>
          <a:noFill/>
        </p:spPr>
        <p:txBody>
          <a:bodyPr wrap="square" rtlCol="0">
            <a:spAutoFit/>
          </a:bodyPr>
          <a:lstStyle/>
          <a:p>
            <a:pPr algn="l"/>
            <a:r>
              <a:rPr lang="zh-CN" altLang="en-US" sz="2800" b="1">
                <a:solidFill>
                  <a:srgbClr val="0070C0"/>
                </a:solidFill>
                <a:latin typeface="微软雅黑" panose="020B0503020204020204" pitchFamily="34" charset="-122"/>
                <a:ea typeface="微软雅黑" panose="020B0503020204020204" pitchFamily="34" charset="-122"/>
              </a:rPr>
              <a:t>登录</a:t>
            </a:r>
            <a:r>
              <a:rPr lang="en-US" altLang="zh-CN" sz="2800" b="1">
                <a:solidFill>
                  <a:srgbClr val="0070C0"/>
                </a:solidFill>
                <a:latin typeface="微软雅黑" panose="020B0503020204020204" pitchFamily="34" charset="-122"/>
                <a:ea typeface="微软雅黑" panose="020B0503020204020204" pitchFamily="34" charset="-122"/>
              </a:rPr>
              <a:t>/</a:t>
            </a:r>
            <a:r>
              <a:rPr lang="zh-CN" altLang="en-US" sz="2800" b="1">
                <a:solidFill>
                  <a:srgbClr val="0070C0"/>
                </a:solidFill>
                <a:latin typeface="微软雅黑" panose="020B0503020204020204" pitchFamily="34" charset="-122"/>
                <a:ea typeface="微软雅黑" panose="020B0503020204020204" pitchFamily="34" charset="-122"/>
              </a:rPr>
              <a:t>注册模块</a:t>
            </a:r>
            <a:endParaRPr lang="zh-CN" altLang="en-US" sz="2800" b="1">
              <a:solidFill>
                <a:srgbClr val="0070C0"/>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0" y="687715"/>
            <a:ext cx="9144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3620" y="104414"/>
            <a:ext cx="826142" cy="583301"/>
          </a:xfrm>
          <a:prstGeom prst="rect">
            <a:avLst/>
          </a:prstGeom>
        </p:spPr>
      </p:pic>
      <p:sp>
        <p:nvSpPr>
          <p:cNvPr id="5" name="椭圆 4"/>
          <p:cNvSpPr/>
          <p:nvPr/>
        </p:nvSpPr>
        <p:spPr>
          <a:xfrm>
            <a:off x="7450353" y="286397"/>
            <a:ext cx="161462" cy="161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724169" y="286397"/>
            <a:ext cx="161462" cy="16146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7997985" y="286397"/>
            <a:ext cx="161462" cy="1614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8271801" y="286397"/>
            <a:ext cx="161462" cy="161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8545617" y="286397"/>
            <a:ext cx="161462" cy="161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2"/>
          <a:stretch>
            <a:fillRect/>
          </a:stretch>
        </p:blipFill>
        <p:spPr>
          <a:xfrm>
            <a:off x="147955" y="1468120"/>
            <a:ext cx="3910965" cy="2679700"/>
          </a:xfrm>
          <a:prstGeom prst="rect">
            <a:avLst/>
          </a:prstGeom>
        </p:spPr>
      </p:pic>
      <p:pic>
        <p:nvPicPr>
          <p:cNvPr id="12" name="图片 11"/>
          <p:cNvPicPr>
            <a:picLocks noChangeAspect="1"/>
          </p:cNvPicPr>
          <p:nvPr/>
        </p:nvPicPr>
        <p:blipFill>
          <a:blip r:embed="rId3"/>
          <a:stretch>
            <a:fillRect/>
          </a:stretch>
        </p:blipFill>
        <p:spPr>
          <a:xfrm>
            <a:off x="4396105" y="1468120"/>
            <a:ext cx="4515485" cy="26803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
                                        </p:tgtEl>
                                        <p:attrNameLst>
                                          <p:attrName>ppt_y</p:attrName>
                                        </p:attrNameLst>
                                      </p:cBhvr>
                                      <p:tavLst>
                                        <p:tav tm="0">
                                          <p:val>
                                            <p:strVal val="#ppt_y"/>
                                          </p:val>
                                        </p:tav>
                                        <p:tav tm="100000">
                                          <p:val>
                                            <p:strVal val="#ppt_y"/>
                                          </p:val>
                                        </p:tav>
                                      </p:tavLst>
                                    </p:anim>
                                    <p:anim calcmode="lin" valueType="num">
                                      <p:cBhvr>
                                        <p:cTn id="14"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
                                        </p:tgtEl>
                                      </p:cBhvr>
                                    </p:animEffect>
                                  </p:childTnLst>
                                </p:cTn>
                              </p:par>
                              <p:par>
                                <p:cTn id="17" presetID="22" presetClass="entr" presetSubtype="8" fill="hold" nodeType="withEffect">
                                  <p:stCondLst>
                                    <p:cond delay="100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par>
                                <p:cTn id="20" presetID="23" presetClass="entr" presetSubtype="16" fill="hold" grpId="0" nodeType="withEffect">
                                  <p:stCondLst>
                                    <p:cond delay="125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1500"/>
                                  </p:stCondLst>
                                  <p:childTnLst>
                                    <p:set>
                                      <p:cBhvr>
                                        <p:cTn id="25" dur="1" fill="hold">
                                          <p:stCondLst>
                                            <p:cond delay="0"/>
                                          </p:stCondLst>
                                        </p:cTn>
                                        <p:tgtEl>
                                          <p:spTgt spid="6"/>
                                        </p:tgtEl>
                                        <p:attrNameLst>
                                          <p:attrName>style.visibility</p:attrName>
                                        </p:attrNameLst>
                                      </p:cBhvr>
                                      <p:to>
                                        <p:strVal val="visible"/>
                                      </p:to>
                                    </p:set>
                                    <p:anim calcmode="lin" valueType="num">
                                      <p:cBhvr>
                                        <p:cTn id="26" dur="500" fill="hold"/>
                                        <p:tgtEl>
                                          <p:spTgt spid="6"/>
                                        </p:tgtEl>
                                        <p:attrNameLst>
                                          <p:attrName>ppt_w</p:attrName>
                                        </p:attrNameLst>
                                      </p:cBhvr>
                                      <p:tavLst>
                                        <p:tav tm="0">
                                          <p:val>
                                            <p:fltVal val="0"/>
                                          </p:val>
                                        </p:tav>
                                        <p:tav tm="100000">
                                          <p:val>
                                            <p:strVal val="#ppt_w"/>
                                          </p:val>
                                        </p:tav>
                                      </p:tavLst>
                                    </p:anim>
                                    <p:anim calcmode="lin" valueType="num">
                                      <p:cBhvr>
                                        <p:cTn id="27" dur="500" fill="hold"/>
                                        <p:tgtEl>
                                          <p:spTgt spid="6"/>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175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fltVal val="0"/>
                                          </p:val>
                                        </p:tav>
                                        <p:tav tm="100000">
                                          <p:val>
                                            <p:strVal val="#ppt_w"/>
                                          </p:val>
                                        </p:tav>
                                      </p:tavLst>
                                    </p:anim>
                                    <p:anim calcmode="lin" valueType="num">
                                      <p:cBhvr>
                                        <p:cTn id="31" dur="500" fill="hold"/>
                                        <p:tgtEl>
                                          <p:spTgt spid="7"/>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200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2250"/>
                                  </p:stCondLst>
                                  <p:childTnLst>
                                    <p:set>
                                      <p:cBhvr>
                                        <p:cTn id="37" dur="1" fill="hold">
                                          <p:stCondLst>
                                            <p:cond delay="0"/>
                                          </p:stCondLst>
                                        </p:cTn>
                                        <p:tgtEl>
                                          <p:spTgt spid="9"/>
                                        </p:tgtEl>
                                        <p:attrNameLst>
                                          <p:attrName>style.visibility</p:attrName>
                                        </p:attrNameLst>
                                      </p:cBhvr>
                                      <p:to>
                                        <p:strVal val="visible"/>
                                      </p:to>
                                    </p:set>
                                    <p:anim calcmode="lin" valueType="num">
                                      <p:cBhvr>
                                        <p:cTn id="38" dur="500" fill="hold"/>
                                        <p:tgtEl>
                                          <p:spTgt spid="9"/>
                                        </p:tgtEl>
                                        <p:attrNameLst>
                                          <p:attrName>ppt_w</p:attrName>
                                        </p:attrNameLst>
                                      </p:cBhvr>
                                      <p:tavLst>
                                        <p:tav tm="0">
                                          <p:val>
                                            <p:fltVal val="0"/>
                                          </p:val>
                                        </p:tav>
                                        <p:tav tm="100000">
                                          <p:val>
                                            <p:strVal val="#ppt_w"/>
                                          </p:val>
                                        </p:tav>
                                      </p:tavLst>
                                    </p:anim>
                                    <p:anim calcmode="lin" valueType="num">
                                      <p:cBhvr>
                                        <p:cTn id="39"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ldLvl="0" animBg="1"/>
      <p:bldP spid="6" grpId="0" bldLvl="0" animBg="1"/>
      <p:bldP spid="7" grpId="0" bldLvl="0" animBg="1"/>
      <p:bldP spid="8" grpId="0" bldLvl="0" animBg="1"/>
      <p:bldP spid="9"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p:cNvSpPr txBox="1"/>
          <p:nvPr/>
        </p:nvSpPr>
        <p:spPr>
          <a:xfrm>
            <a:off x="1219835" y="105410"/>
            <a:ext cx="3576955" cy="521970"/>
          </a:xfrm>
          <a:prstGeom prst="rect">
            <a:avLst/>
          </a:prstGeom>
          <a:noFill/>
        </p:spPr>
        <p:txBody>
          <a:bodyPr wrap="square" rtlCol="0">
            <a:spAutoFit/>
          </a:bodyPr>
          <a:lstStyle/>
          <a:p>
            <a:pPr algn="l"/>
            <a:r>
              <a:rPr lang="zh-CN" altLang="en-US" sz="2800" b="1">
                <a:solidFill>
                  <a:srgbClr val="0070C0"/>
                </a:solidFill>
                <a:latin typeface="微软雅黑" panose="020B0503020204020204" pitchFamily="34" charset="-122"/>
                <a:ea typeface="微软雅黑" panose="020B0503020204020204" pitchFamily="34" charset="-122"/>
              </a:rPr>
              <a:t>新车/二手车选购模块</a:t>
            </a:r>
            <a:endParaRPr lang="zh-CN" altLang="en-US" sz="2800" b="1">
              <a:solidFill>
                <a:srgbClr val="0070C0"/>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0" y="687715"/>
            <a:ext cx="9144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3620" y="104414"/>
            <a:ext cx="826142" cy="583301"/>
          </a:xfrm>
          <a:prstGeom prst="rect">
            <a:avLst/>
          </a:prstGeom>
        </p:spPr>
      </p:pic>
      <p:sp>
        <p:nvSpPr>
          <p:cNvPr id="5" name="椭圆 4"/>
          <p:cNvSpPr/>
          <p:nvPr/>
        </p:nvSpPr>
        <p:spPr>
          <a:xfrm>
            <a:off x="7450353" y="286397"/>
            <a:ext cx="161462" cy="161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724169" y="286397"/>
            <a:ext cx="161462" cy="16146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7997985" y="286397"/>
            <a:ext cx="161462" cy="1614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8271801" y="286397"/>
            <a:ext cx="161462" cy="161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8545617" y="286397"/>
            <a:ext cx="161462" cy="161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ECB019B1-382A-4266-B25C-5B523AA43C14-2" descr="wps"/>
          <p:cNvPicPr>
            <a:picLocks noChangeAspect="1"/>
          </p:cNvPicPr>
          <p:nvPr/>
        </p:nvPicPr>
        <p:blipFill>
          <a:blip r:embed="rId2"/>
          <a:stretch>
            <a:fillRect/>
          </a:stretch>
        </p:blipFill>
        <p:spPr>
          <a:xfrm>
            <a:off x="3500755" y="748030"/>
            <a:ext cx="5643245" cy="4422140"/>
          </a:xfrm>
          <a:prstGeom prst="rect">
            <a:avLst/>
          </a:prstGeom>
        </p:spPr>
      </p:pic>
      <p:sp>
        <p:nvSpPr>
          <p:cNvPr id="14" name="文本框 13"/>
          <p:cNvSpPr txBox="1"/>
          <p:nvPr/>
        </p:nvSpPr>
        <p:spPr>
          <a:xfrm>
            <a:off x="710565" y="1156970"/>
            <a:ext cx="2911475" cy="2168525"/>
          </a:xfrm>
          <a:prstGeom prst="rect">
            <a:avLst/>
          </a:prstGeom>
          <a:noFill/>
        </p:spPr>
        <p:txBody>
          <a:bodyPr wrap="square" rtlCol="0">
            <a:spAutoFit/>
          </a:bodyPr>
          <a:p>
            <a:r>
              <a:rPr lang="zh-CN" altLang="en-US" b="1"/>
              <a:t>市场存在的汽车品牌数量庞大，因此需要设计一个条件查询工具供用户使用。</a:t>
            </a:r>
            <a:endParaRPr lang="zh-CN" altLang="en-US" b="1"/>
          </a:p>
          <a:p>
            <a:r>
              <a:rPr lang="zh-CN" altLang="en-US" b="1"/>
              <a:t>用户选订汽车提交支付信息后，后台需要对支付密码、余额等以此进行检验。</a:t>
            </a:r>
            <a:endParaRPr lang="zh-CN" altLang="en-US" b="1"/>
          </a:p>
          <a:p>
            <a:r>
              <a:rPr lang="zh-CN" altLang="en-US" b="1"/>
              <a:t>完成订购后，需要在订单表和车库表插入新订单与新车信息。</a:t>
            </a:r>
            <a:endParaRPr lang="zh-CN" altLang="en-US" b="1"/>
          </a:p>
          <a:p>
            <a:r>
              <a:rPr lang="zh-CN" altLang="en-US" b="1"/>
              <a:t>如果是二手车购买，则需要修改车辆所属人。</a:t>
            </a:r>
            <a:endParaRPr lang="zh-CN" altLang="en-US" b="1"/>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
                                        </p:tgtEl>
                                        <p:attrNameLst>
                                          <p:attrName>ppt_y</p:attrName>
                                        </p:attrNameLst>
                                      </p:cBhvr>
                                      <p:tavLst>
                                        <p:tav tm="0">
                                          <p:val>
                                            <p:strVal val="#ppt_y"/>
                                          </p:val>
                                        </p:tav>
                                        <p:tav tm="100000">
                                          <p:val>
                                            <p:strVal val="#ppt_y"/>
                                          </p:val>
                                        </p:tav>
                                      </p:tavLst>
                                    </p:anim>
                                    <p:anim calcmode="lin" valueType="num">
                                      <p:cBhvr>
                                        <p:cTn id="14"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
                                        </p:tgtEl>
                                      </p:cBhvr>
                                    </p:animEffect>
                                  </p:childTnLst>
                                </p:cTn>
                              </p:par>
                              <p:par>
                                <p:cTn id="17" presetID="22" presetClass="entr" presetSubtype="8" fill="hold" nodeType="withEffect">
                                  <p:stCondLst>
                                    <p:cond delay="100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par>
                                <p:cTn id="20" presetID="23" presetClass="entr" presetSubtype="16" fill="hold" grpId="0" nodeType="withEffect">
                                  <p:stCondLst>
                                    <p:cond delay="125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1500"/>
                                  </p:stCondLst>
                                  <p:childTnLst>
                                    <p:set>
                                      <p:cBhvr>
                                        <p:cTn id="25" dur="1" fill="hold">
                                          <p:stCondLst>
                                            <p:cond delay="0"/>
                                          </p:stCondLst>
                                        </p:cTn>
                                        <p:tgtEl>
                                          <p:spTgt spid="6"/>
                                        </p:tgtEl>
                                        <p:attrNameLst>
                                          <p:attrName>style.visibility</p:attrName>
                                        </p:attrNameLst>
                                      </p:cBhvr>
                                      <p:to>
                                        <p:strVal val="visible"/>
                                      </p:to>
                                    </p:set>
                                    <p:anim calcmode="lin" valueType="num">
                                      <p:cBhvr>
                                        <p:cTn id="26" dur="500" fill="hold"/>
                                        <p:tgtEl>
                                          <p:spTgt spid="6"/>
                                        </p:tgtEl>
                                        <p:attrNameLst>
                                          <p:attrName>ppt_w</p:attrName>
                                        </p:attrNameLst>
                                      </p:cBhvr>
                                      <p:tavLst>
                                        <p:tav tm="0">
                                          <p:val>
                                            <p:fltVal val="0"/>
                                          </p:val>
                                        </p:tav>
                                        <p:tav tm="100000">
                                          <p:val>
                                            <p:strVal val="#ppt_w"/>
                                          </p:val>
                                        </p:tav>
                                      </p:tavLst>
                                    </p:anim>
                                    <p:anim calcmode="lin" valueType="num">
                                      <p:cBhvr>
                                        <p:cTn id="27" dur="500" fill="hold"/>
                                        <p:tgtEl>
                                          <p:spTgt spid="6"/>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175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fltVal val="0"/>
                                          </p:val>
                                        </p:tav>
                                        <p:tav tm="100000">
                                          <p:val>
                                            <p:strVal val="#ppt_w"/>
                                          </p:val>
                                        </p:tav>
                                      </p:tavLst>
                                    </p:anim>
                                    <p:anim calcmode="lin" valueType="num">
                                      <p:cBhvr>
                                        <p:cTn id="31" dur="500" fill="hold"/>
                                        <p:tgtEl>
                                          <p:spTgt spid="7"/>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200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2250"/>
                                  </p:stCondLst>
                                  <p:childTnLst>
                                    <p:set>
                                      <p:cBhvr>
                                        <p:cTn id="37" dur="1" fill="hold">
                                          <p:stCondLst>
                                            <p:cond delay="0"/>
                                          </p:stCondLst>
                                        </p:cTn>
                                        <p:tgtEl>
                                          <p:spTgt spid="9"/>
                                        </p:tgtEl>
                                        <p:attrNameLst>
                                          <p:attrName>style.visibility</p:attrName>
                                        </p:attrNameLst>
                                      </p:cBhvr>
                                      <p:to>
                                        <p:strVal val="visible"/>
                                      </p:to>
                                    </p:set>
                                    <p:anim calcmode="lin" valueType="num">
                                      <p:cBhvr>
                                        <p:cTn id="38" dur="500" fill="hold"/>
                                        <p:tgtEl>
                                          <p:spTgt spid="9"/>
                                        </p:tgtEl>
                                        <p:attrNameLst>
                                          <p:attrName>ppt_w</p:attrName>
                                        </p:attrNameLst>
                                      </p:cBhvr>
                                      <p:tavLst>
                                        <p:tav tm="0">
                                          <p:val>
                                            <p:fltVal val="0"/>
                                          </p:val>
                                        </p:tav>
                                        <p:tav tm="100000">
                                          <p:val>
                                            <p:strVal val="#ppt_w"/>
                                          </p:val>
                                        </p:tav>
                                      </p:tavLst>
                                    </p:anim>
                                    <p:anim calcmode="lin" valueType="num">
                                      <p:cBhvr>
                                        <p:cTn id="39"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animBg="1"/>
      <p:bldP spid="7" grpId="0" animBg="1"/>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p:cNvSpPr txBox="1"/>
          <p:nvPr/>
        </p:nvSpPr>
        <p:spPr>
          <a:xfrm>
            <a:off x="1219835" y="105410"/>
            <a:ext cx="3576955" cy="521970"/>
          </a:xfrm>
          <a:prstGeom prst="rect">
            <a:avLst/>
          </a:prstGeom>
          <a:noFill/>
        </p:spPr>
        <p:txBody>
          <a:bodyPr wrap="square" rtlCol="0">
            <a:spAutoFit/>
          </a:bodyPr>
          <a:lstStyle/>
          <a:p>
            <a:pPr algn="l"/>
            <a:r>
              <a:rPr lang="zh-CN" altLang="en-US" sz="2800" b="1">
                <a:solidFill>
                  <a:srgbClr val="0070C0"/>
                </a:solidFill>
                <a:latin typeface="微软雅黑" panose="020B0503020204020204" pitchFamily="34" charset="-122"/>
                <a:ea typeface="微软雅黑" panose="020B0503020204020204" pitchFamily="34" charset="-122"/>
              </a:rPr>
              <a:t>新车/二手车选购模块</a:t>
            </a:r>
            <a:endParaRPr lang="zh-CN" altLang="en-US" sz="2800" b="1">
              <a:solidFill>
                <a:srgbClr val="0070C0"/>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0" y="687715"/>
            <a:ext cx="9144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3620" y="104414"/>
            <a:ext cx="826142" cy="583301"/>
          </a:xfrm>
          <a:prstGeom prst="rect">
            <a:avLst/>
          </a:prstGeom>
        </p:spPr>
      </p:pic>
      <p:sp>
        <p:nvSpPr>
          <p:cNvPr id="5" name="椭圆 4"/>
          <p:cNvSpPr/>
          <p:nvPr/>
        </p:nvSpPr>
        <p:spPr>
          <a:xfrm>
            <a:off x="7450353" y="286397"/>
            <a:ext cx="161462" cy="161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724169" y="286397"/>
            <a:ext cx="161462" cy="16146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7997985" y="286397"/>
            <a:ext cx="161462" cy="1614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8271801" y="286397"/>
            <a:ext cx="161462" cy="161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8545617" y="286397"/>
            <a:ext cx="161462" cy="161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2"/>
          <a:stretch>
            <a:fillRect/>
          </a:stretch>
        </p:blipFill>
        <p:spPr>
          <a:xfrm>
            <a:off x="0" y="748030"/>
            <a:ext cx="9086850" cy="4083685"/>
          </a:xfrm>
          <a:prstGeom prst="rect">
            <a:avLst/>
          </a:prstGeom>
        </p:spPr>
      </p:pic>
      <p:pic>
        <p:nvPicPr>
          <p:cNvPr id="18" name="图片 17"/>
          <p:cNvPicPr>
            <a:picLocks noChangeAspect="1"/>
          </p:cNvPicPr>
          <p:nvPr/>
        </p:nvPicPr>
        <p:blipFill>
          <a:blip r:embed="rId3"/>
          <a:stretch>
            <a:fillRect/>
          </a:stretch>
        </p:blipFill>
        <p:spPr>
          <a:xfrm>
            <a:off x="0" y="687705"/>
            <a:ext cx="9086850" cy="4173855"/>
          </a:xfrm>
          <a:prstGeom prst="rect">
            <a:avLst/>
          </a:prstGeom>
        </p:spPr>
      </p:pic>
      <p:pic>
        <p:nvPicPr>
          <p:cNvPr id="19" name="图片 18"/>
          <p:cNvPicPr>
            <a:picLocks noChangeAspect="1"/>
          </p:cNvPicPr>
          <p:nvPr>
            <p:custDataLst>
              <p:tags r:id="rId4"/>
            </p:custDataLst>
          </p:nvPr>
        </p:nvPicPr>
        <p:blipFill>
          <a:blip r:embed="rId5"/>
          <a:stretch>
            <a:fillRect/>
          </a:stretch>
        </p:blipFill>
        <p:spPr>
          <a:xfrm>
            <a:off x="57150" y="687705"/>
            <a:ext cx="9086850" cy="4397375"/>
          </a:xfrm>
          <a:prstGeom prst="rect">
            <a:avLst/>
          </a:prstGeom>
        </p:spPr>
      </p:pic>
      <p:pic>
        <p:nvPicPr>
          <p:cNvPr id="20" name="图片 19"/>
          <p:cNvPicPr>
            <a:picLocks noChangeAspect="1"/>
          </p:cNvPicPr>
          <p:nvPr/>
        </p:nvPicPr>
        <p:blipFill>
          <a:blip r:embed="rId6"/>
          <a:stretch>
            <a:fillRect/>
          </a:stretch>
        </p:blipFill>
        <p:spPr>
          <a:xfrm>
            <a:off x="0" y="748030"/>
            <a:ext cx="9144000" cy="4377055"/>
          </a:xfrm>
          <a:prstGeom prst="rect">
            <a:avLst/>
          </a:prstGeom>
        </p:spPr>
      </p:pic>
      <p:pic>
        <p:nvPicPr>
          <p:cNvPr id="21" name="图片 20"/>
          <p:cNvPicPr>
            <a:picLocks noChangeAspect="1"/>
          </p:cNvPicPr>
          <p:nvPr/>
        </p:nvPicPr>
        <p:blipFill>
          <a:blip r:embed="rId7"/>
          <a:stretch>
            <a:fillRect/>
          </a:stretch>
        </p:blipFill>
        <p:spPr>
          <a:xfrm>
            <a:off x="195580" y="800100"/>
            <a:ext cx="9143365" cy="4343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
                                        </p:tgtEl>
                                        <p:attrNameLst>
                                          <p:attrName>ppt_y</p:attrName>
                                        </p:attrNameLst>
                                      </p:cBhvr>
                                      <p:tavLst>
                                        <p:tav tm="0">
                                          <p:val>
                                            <p:strVal val="#ppt_y"/>
                                          </p:val>
                                        </p:tav>
                                        <p:tav tm="100000">
                                          <p:val>
                                            <p:strVal val="#ppt_y"/>
                                          </p:val>
                                        </p:tav>
                                      </p:tavLst>
                                    </p:anim>
                                    <p:anim calcmode="lin" valueType="num">
                                      <p:cBhvr>
                                        <p:cTn id="14"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
                                        </p:tgtEl>
                                      </p:cBhvr>
                                    </p:animEffect>
                                  </p:childTnLst>
                                </p:cTn>
                              </p:par>
                              <p:par>
                                <p:cTn id="17" presetID="22" presetClass="entr" presetSubtype="8" fill="hold" nodeType="withEffect">
                                  <p:stCondLst>
                                    <p:cond delay="100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par>
                                <p:cTn id="20" presetID="23" presetClass="entr" presetSubtype="16" fill="hold" grpId="0" nodeType="withEffect">
                                  <p:stCondLst>
                                    <p:cond delay="125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1500"/>
                                  </p:stCondLst>
                                  <p:childTnLst>
                                    <p:set>
                                      <p:cBhvr>
                                        <p:cTn id="25" dur="1" fill="hold">
                                          <p:stCondLst>
                                            <p:cond delay="0"/>
                                          </p:stCondLst>
                                        </p:cTn>
                                        <p:tgtEl>
                                          <p:spTgt spid="6"/>
                                        </p:tgtEl>
                                        <p:attrNameLst>
                                          <p:attrName>style.visibility</p:attrName>
                                        </p:attrNameLst>
                                      </p:cBhvr>
                                      <p:to>
                                        <p:strVal val="visible"/>
                                      </p:to>
                                    </p:set>
                                    <p:anim calcmode="lin" valueType="num">
                                      <p:cBhvr>
                                        <p:cTn id="26" dur="500" fill="hold"/>
                                        <p:tgtEl>
                                          <p:spTgt spid="6"/>
                                        </p:tgtEl>
                                        <p:attrNameLst>
                                          <p:attrName>ppt_w</p:attrName>
                                        </p:attrNameLst>
                                      </p:cBhvr>
                                      <p:tavLst>
                                        <p:tav tm="0">
                                          <p:val>
                                            <p:fltVal val="0"/>
                                          </p:val>
                                        </p:tav>
                                        <p:tav tm="100000">
                                          <p:val>
                                            <p:strVal val="#ppt_w"/>
                                          </p:val>
                                        </p:tav>
                                      </p:tavLst>
                                    </p:anim>
                                    <p:anim calcmode="lin" valueType="num">
                                      <p:cBhvr>
                                        <p:cTn id="27" dur="500" fill="hold"/>
                                        <p:tgtEl>
                                          <p:spTgt spid="6"/>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175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fltVal val="0"/>
                                          </p:val>
                                        </p:tav>
                                        <p:tav tm="100000">
                                          <p:val>
                                            <p:strVal val="#ppt_w"/>
                                          </p:val>
                                        </p:tav>
                                      </p:tavLst>
                                    </p:anim>
                                    <p:anim calcmode="lin" valueType="num">
                                      <p:cBhvr>
                                        <p:cTn id="31" dur="500" fill="hold"/>
                                        <p:tgtEl>
                                          <p:spTgt spid="7"/>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200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2250"/>
                                  </p:stCondLst>
                                  <p:childTnLst>
                                    <p:set>
                                      <p:cBhvr>
                                        <p:cTn id="37" dur="1" fill="hold">
                                          <p:stCondLst>
                                            <p:cond delay="0"/>
                                          </p:stCondLst>
                                        </p:cTn>
                                        <p:tgtEl>
                                          <p:spTgt spid="9"/>
                                        </p:tgtEl>
                                        <p:attrNameLst>
                                          <p:attrName>style.visibility</p:attrName>
                                        </p:attrNameLst>
                                      </p:cBhvr>
                                      <p:to>
                                        <p:strVal val="visible"/>
                                      </p:to>
                                    </p:set>
                                    <p:anim calcmode="lin" valueType="num">
                                      <p:cBhvr>
                                        <p:cTn id="38" dur="500" fill="hold"/>
                                        <p:tgtEl>
                                          <p:spTgt spid="9"/>
                                        </p:tgtEl>
                                        <p:attrNameLst>
                                          <p:attrName>ppt_w</p:attrName>
                                        </p:attrNameLst>
                                      </p:cBhvr>
                                      <p:tavLst>
                                        <p:tav tm="0">
                                          <p:val>
                                            <p:fltVal val="0"/>
                                          </p:val>
                                        </p:tav>
                                        <p:tav tm="100000">
                                          <p:val>
                                            <p:strVal val="#ppt_w"/>
                                          </p:val>
                                        </p:tav>
                                      </p:tavLst>
                                    </p:anim>
                                    <p:anim calcmode="lin" valueType="num">
                                      <p:cBhvr>
                                        <p:cTn id="39"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blinds(horizontal)">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blinds(horizontal)">
                                      <p:cBhvr>
                                        <p:cTn id="49" dur="500"/>
                                        <p:tgtEl>
                                          <p:spTgt spid="18"/>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blinds(horizontal)">
                                      <p:cBhvr>
                                        <p:cTn id="54" dur="500"/>
                                        <p:tgtEl>
                                          <p:spTgt spid="19"/>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nodeType="click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blinds(horizontal)">
                                      <p:cBhvr>
                                        <p:cTn id="59" dur="500"/>
                                        <p:tgtEl>
                                          <p:spTgt spid="20"/>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nodeType="click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blinds(horizontal)">
                                      <p:cBhvr>
                                        <p:cTn id="6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ldLvl="0" animBg="1"/>
      <p:bldP spid="6" grpId="0" bldLvl="0" animBg="1"/>
      <p:bldP spid="7" grpId="0" bldLvl="0" animBg="1"/>
      <p:bldP spid="8" grpId="0" bldLvl="0" animBg="1"/>
      <p:bldP spid="9"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p:cNvSpPr txBox="1"/>
          <p:nvPr/>
        </p:nvSpPr>
        <p:spPr>
          <a:xfrm>
            <a:off x="1219835" y="105410"/>
            <a:ext cx="3576955" cy="521970"/>
          </a:xfrm>
          <a:prstGeom prst="rect">
            <a:avLst/>
          </a:prstGeom>
          <a:noFill/>
        </p:spPr>
        <p:txBody>
          <a:bodyPr wrap="square" rtlCol="0">
            <a:spAutoFit/>
          </a:bodyPr>
          <a:lstStyle/>
          <a:p>
            <a:pPr algn="l"/>
            <a:r>
              <a:rPr lang="zh-CN" altLang="en-US" sz="2800" b="1">
                <a:solidFill>
                  <a:srgbClr val="0070C0"/>
                </a:solidFill>
                <a:latin typeface="微软雅黑" panose="020B0503020204020204" pitchFamily="34" charset="-122"/>
                <a:ea typeface="微软雅黑" panose="020B0503020204020204" pitchFamily="34" charset="-122"/>
              </a:rPr>
              <a:t>车库模块</a:t>
            </a:r>
            <a:endParaRPr lang="zh-CN" altLang="en-US" sz="2800" b="1">
              <a:solidFill>
                <a:srgbClr val="0070C0"/>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0" y="687715"/>
            <a:ext cx="9144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3620" y="104414"/>
            <a:ext cx="826142" cy="583301"/>
          </a:xfrm>
          <a:prstGeom prst="rect">
            <a:avLst/>
          </a:prstGeom>
        </p:spPr>
      </p:pic>
      <p:sp>
        <p:nvSpPr>
          <p:cNvPr id="5" name="椭圆 4"/>
          <p:cNvSpPr/>
          <p:nvPr/>
        </p:nvSpPr>
        <p:spPr>
          <a:xfrm>
            <a:off x="7450353" y="286397"/>
            <a:ext cx="161462" cy="161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724169" y="286397"/>
            <a:ext cx="161462" cy="16146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7997985" y="286397"/>
            <a:ext cx="161462" cy="1614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8271801" y="286397"/>
            <a:ext cx="161462" cy="161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8545617" y="286397"/>
            <a:ext cx="161462" cy="161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710565" y="1156970"/>
            <a:ext cx="2911475" cy="1753235"/>
          </a:xfrm>
          <a:prstGeom prst="rect">
            <a:avLst/>
          </a:prstGeom>
          <a:noFill/>
        </p:spPr>
        <p:txBody>
          <a:bodyPr wrap="square" rtlCol="0">
            <a:spAutoFit/>
          </a:bodyPr>
          <a:p>
            <a:r>
              <a:rPr lang="zh-CN" altLang="en-US" b="1"/>
              <a:t>个人车库中主要涉及已购车辆的展示与个人车辆挂售的功能，因此需要提供用户修改车辆挂售信息的工具。</a:t>
            </a:r>
            <a:endParaRPr lang="zh-CN" altLang="en-US" b="1"/>
          </a:p>
          <a:p>
            <a:endParaRPr lang="zh-CN" altLang="en-US" b="1"/>
          </a:p>
          <a:p>
            <a:r>
              <a:rPr lang="zh-CN" altLang="en-US" b="1"/>
              <a:t>每一次修改挂售信息，后台都需要校验用户提供的支付密码，以防他人操作。</a:t>
            </a:r>
            <a:endParaRPr lang="zh-CN" altLang="en-US" b="1"/>
          </a:p>
        </p:txBody>
      </p:sp>
      <p:pic>
        <p:nvPicPr>
          <p:cNvPr id="31" name="ECB019B1-382A-4266-B25C-5B523AA43C14-3" descr="wps"/>
          <p:cNvPicPr>
            <a:picLocks noChangeAspect="1"/>
          </p:cNvPicPr>
          <p:nvPr/>
        </p:nvPicPr>
        <p:blipFill>
          <a:blip r:embed="rId2"/>
          <a:stretch>
            <a:fillRect/>
          </a:stretch>
        </p:blipFill>
        <p:spPr>
          <a:xfrm>
            <a:off x="4796790" y="687705"/>
            <a:ext cx="2014855" cy="42894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
                                        </p:tgtEl>
                                        <p:attrNameLst>
                                          <p:attrName>ppt_y</p:attrName>
                                        </p:attrNameLst>
                                      </p:cBhvr>
                                      <p:tavLst>
                                        <p:tav tm="0">
                                          <p:val>
                                            <p:strVal val="#ppt_y"/>
                                          </p:val>
                                        </p:tav>
                                        <p:tav tm="100000">
                                          <p:val>
                                            <p:strVal val="#ppt_y"/>
                                          </p:val>
                                        </p:tav>
                                      </p:tavLst>
                                    </p:anim>
                                    <p:anim calcmode="lin" valueType="num">
                                      <p:cBhvr>
                                        <p:cTn id="14"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
                                        </p:tgtEl>
                                      </p:cBhvr>
                                    </p:animEffect>
                                  </p:childTnLst>
                                </p:cTn>
                              </p:par>
                              <p:par>
                                <p:cTn id="17" presetID="22" presetClass="entr" presetSubtype="8" fill="hold" nodeType="withEffect">
                                  <p:stCondLst>
                                    <p:cond delay="100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par>
                                <p:cTn id="20" presetID="23" presetClass="entr" presetSubtype="16" fill="hold" grpId="0" nodeType="withEffect">
                                  <p:stCondLst>
                                    <p:cond delay="125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1500"/>
                                  </p:stCondLst>
                                  <p:childTnLst>
                                    <p:set>
                                      <p:cBhvr>
                                        <p:cTn id="25" dur="1" fill="hold">
                                          <p:stCondLst>
                                            <p:cond delay="0"/>
                                          </p:stCondLst>
                                        </p:cTn>
                                        <p:tgtEl>
                                          <p:spTgt spid="6"/>
                                        </p:tgtEl>
                                        <p:attrNameLst>
                                          <p:attrName>style.visibility</p:attrName>
                                        </p:attrNameLst>
                                      </p:cBhvr>
                                      <p:to>
                                        <p:strVal val="visible"/>
                                      </p:to>
                                    </p:set>
                                    <p:anim calcmode="lin" valueType="num">
                                      <p:cBhvr>
                                        <p:cTn id="26" dur="500" fill="hold"/>
                                        <p:tgtEl>
                                          <p:spTgt spid="6"/>
                                        </p:tgtEl>
                                        <p:attrNameLst>
                                          <p:attrName>ppt_w</p:attrName>
                                        </p:attrNameLst>
                                      </p:cBhvr>
                                      <p:tavLst>
                                        <p:tav tm="0">
                                          <p:val>
                                            <p:fltVal val="0"/>
                                          </p:val>
                                        </p:tav>
                                        <p:tav tm="100000">
                                          <p:val>
                                            <p:strVal val="#ppt_w"/>
                                          </p:val>
                                        </p:tav>
                                      </p:tavLst>
                                    </p:anim>
                                    <p:anim calcmode="lin" valueType="num">
                                      <p:cBhvr>
                                        <p:cTn id="27" dur="500" fill="hold"/>
                                        <p:tgtEl>
                                          <p:spTgt spid="6"/>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175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fltVal val="0"/>
                                          </p:val>
                                        </p:tav>
                                        <p:tav tm="100000">
                                          <p:val>
                                            <p:strVal val="#ppt_w"/>
                                          </p:val>
                                        </p:tav>
                                      </p:tavLst>
                                    </p:anim>
                                    <p:anim calcmode="lin" valueType="num">
                                      <p:cBhvr>
                                        <p:cTn id="31" dur="500" fill="hold"/>
                                        <p:tgtEl>
                                          <p:spTgt spid="7"/>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200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2250"/>
                                  </p:stCondLst>
                                  <p:childTnLst>
                                    <p:set>
                                      <p:cBhvr>
                                        <p:cTn id="37" dur="1" fill="hold">
                                          <p:stCondLst>
                                            <p:cond delay="0"/>
                                          </p:stCondLst>
                                        </p:cTn>
                                        <p:tgtEl>
                                          <p:spTgt spid="9"/>
                                        </p:tgtEl>
                                        <p:attrNameLst>
                                          <p:attrName>style.visibility</p:attrName>
                                        </p:attrNameLst>
                                      </p:cBhvr>
                                      <p:to>
                                        <p:strVal val="visible"/>
                                      </p:to>
                                    </p:set>
                                    <p:anim calcmode="lin" valueType="num">
                                      <p:cBhvr>
                                        <p:cTn id="38" dur="500" fill="hold"/>
                                        <p:tgtEl>
                                          <p:spTgt spid="9"/>
                                        </p:tgtEl>
                                        <p:attrNameLst>
                                          <p:attrName>ppt_w</p:attrName>
                                        </p:attrNameLst>
                                      </p:cBhvr>
                                      <p:tavLst>
                                        <p:tav tm="0">
                                          <p:val>
                                            <p:fltVal val="0"/>
                                          </p:val>
                                        </p:tav>
                                        <p:tav tm="100000">
                                          <p:val>
                                            <p:strVal val="#ppt_w"/>
                                          </p:val>
                                        </p:tav>
                                      </p:tavLst>
                                    </p:anim>
                                    <p:anim calcmode="lin" valueType="num">
                                      <p:cBhvr>
                                        <p:cTn id="39"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ldLvl="0" animBg="1"/>
      <p:bldP spid="6" grpId="0" bldLvl="0" animBg="1"/>
      <p:bldP spid="7" grpId="0" bldLvl="0" animBg="1"/>
      <p:bldP spid="8" grpId="0" bldLvl="0" animBg="1"/>
      <p:bldP spid="9"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p:cNvSpPr txBox="1"/>
          <p:nvPr/>
        </p:nvSpPr>
        <p:spPr>
          <a:xfrm>
            <a:off x="1219835" y="105410"/>
            <a:ext cx="3576955" cy="521970"/>
          </a:xfrm>
          <a:prstGeom prst="rect">
            <a:avLst/>
          </a:prstGeom>
          <a:noFill/>
        </p:spPr>
        <p:txBody>
          <a:bodyPr wrap="square" rtlCol="0">
            <a:spAutoFit/>
          </a:bodyPr>
          <a:lstStyle/>
          <a:p>
            <a:pPr algn="l"/>
            <a:r>
              <a:rPr lang="zh-CN" altLang="en-US" sz="2800" b="1">
                <a:solidFill>
                  <a:srgbClr val="0070C0"/>
                </a:solidFill>
                <a:latin typeface="微软雅黑" panose="020B0503020204020204" pitchFamily="34" charset="-122"/>
                <a:ea typeface="微软雅黑" panose="020B0503020204020204" pitchFamily="34" charset="-122"/>
              </a:rPr>
              <a:t>车库模块</a:t>
            </a:r>
            <a:endParaRPr lang="zh-CN" altLang="en-US" sz="2800" b="1">
              <a:solidFill>
                <a:srgbClr val="0070C0"/>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0" y="687715"/>
            <a:ext cx="9144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3620" y="104414"/>
            <a:ext cx="826142" cy="583301"/>
          </a:xfrm>
          <a:prstGeom prst="rect">
            <a:avLst/>
          </a:prstGeom>
        </p:spPr>
      </p:pic>
      <p:sp>
        <p:nvSpPr>
          <p:cNvPr id="5" name="椭圆 4"/>
          <p:cNvSpPr/>
          <p:nvPr/>
        </p:nvSpPr>
        <p:spPr>
          <a:xfrm>
            <a:off x="7450353" y="286397"/>
            <a:ext cx="161462" cy="161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724169" y="286397"/>
            <a:ext cx="161462" cy="16146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7997985" y="286397"/>
            <a:ext cx="161462" cy="1614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8271801" y="286397"/>
            <a:ext cx="161462" cy="161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8545617" y="286397"/>
            <a:ext cx="161462" cy="161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2"/>
          <a:stretch>
            <a:fillRect/>
          </a:stretch>
        </p:blipFill>
        <p:spPr>
          <a:xfrm>
            <a:off x="53340" y="763905"/>
            <a:ext cx="8160385" cy="4377690"/>
          </a:xfrm>
          <a:prstGeom prst="rect">
            <a:avLst/>
          </a:prstGeom>
        </p:spPr>
      </p:pic>
      <p:pic>
        <p:nvPicPr>
          <p:cNvPr id="12" name="图片 11"/>
          <p:cNvPicPr>
            <a:picLocks noChangeAspect="1"/>
          </p:cNvPicPr>
          <p:nvPr/>
        </p:nvPicPr>
        <p:blipFill>
          <a:blip r:embed="rId3"/>
          <a:stretch>
            <a:fillRect/>
          </a:stretch>
        </p:blipFill>
        <p:spPr>
          <a:xfrm>
            <a:off x="33655" y="687705"/>
            <a:ext cx="8180070" cy="4388485"/>
          </a:xfrm>
          <a:prstGeom prst="rect">
            <a:avLst/>
          </a:prstGeom>
        </p:spPr>
      </p:pic>
      <p:pic>
        <p:nvPicPr>
          <p:cNvPr id="13" name="图片 12"/>
          <p:cNvPicPr>
            <a:picLocks noChangeAspect="1"/>
          </p:cNvPicPr>
          <p:nvPr/>
        </p:nvPicPr>
        <p:blipFill>
          <a:blip r:embed="rId4"/>
          <a:stretch>
            <a:fillRect/>
          </a:stretch>
        </p:blipFill>
        <p:spPr>
          <a:xfrm>
            <a:off x="-635" y="687705"/>
            <a:ext cx="8214360" cy="4406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
                                        </p:tgtEl>
                                        <p:attrNameLst>
                                          <p:attrName>ppt_y</p:attrName>
                                        </p:attrNameLst>
                                      </p:cBhvr>
                                      <p:tavLst>
                                        <p:tav tm="0">
                                          <p:val>
                                            <p:strVal val="#ppt_y"/>
                                          </p:val>
                                        </p:tav>
                                        <p:tav tm="100000">
                                          <p:val>
                                            <p:strVal val="#ppt_y"/>
                                          </p:val>
                                        </p:tav>
                                      </p:tavLst>
                                    </p:anim>
                                    <p:anim calcmode="lin" valueType="num">
                                      <p:cBhvr>
                                        <p:cTn id="14"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
                                        </p:tgtEl>
                                      </p:cBhvr>
                                    </p:animEffect>
                                  </p:childTnLst>
                                </p:cTn>
                              </p:par>
                              <p:par>
                                <p:cTn id="17" presetID="22" presetClass="entr" presetSubtype="8" fill="hold" nodeType="withEffect">
                                  <p:stCondLst>
                                    <p:cond delay="100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par>
                                <p:cTn id="20" presetID="23" presetClass="entr" presetSubtype="16" fill="hold" grpId="0" nodeType="withEffect">
                                  <p:stCondLst>
                                    <p:cond delay="125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1500"/>
                                  </p:stCondLst>
                                  <p:childTnLst>
                                    <p:set>
                                      <p:cBhvr>
                                        <p:cTn id="25" dur="1" fill="hold">
                                          <p:stCondLst>
                                            <p:cond delay="0"/>
                                          </p:stCondLst>
                                        </p:cTn>
                                        <p:tgtEl>
                                          <p:spTgt spid="6"/>
                                        </p:tgtEl>
                                        <p:attrNameLst>
                                          <p:attrName>style.visibility</p:attrName>
                                        </p:attrNameLst>
                                      </p:cBhvr>
                                      <p:to>
                                        <p:strVal val="visible"/>
                                      </p:to>
                                    </p:set>
                                    <p:anim calcmode="lin" valueType="num">
                                      <p:cBhvr>
                                        <p:cTn id="26" dur="500" fill="hold"/>
                                        <p:tgtEl>
                                          <p:spTgt spid="6"/>
                                        </p:tgtEl>
                                        <p:attrNameLst>
                                          <p:attrName>ppt_w</p:attrName>
                                        </p:attrNameLst>
                                      </p:cBhvr>
                                      <p:tavLst>
                                        <p:tav tm="0">
                                          <p:val>
                                            <p:fltVal val="0"/>
                                          </p:val>
                                        </p:tav>
                                        <p:tav tm="100000">
                                          <p:val>
                                            <p:strVal val="#ppt_w"/>
                                          </p:val>
                                        </p:tav>
                                      </p:tavLst>
                                    </p:anim>
                                    <p:anim calcmode="lin" valueType="num">
                                      <p:cBhvr>
                                        <p:cTn id="27" dur="500" fill="hold"/>
                                        <p:tgtEl>
                                          <p:spTgt spid="6"/>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175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fltVal val="0"/>
                                          </p:val>
                                        </p:tav>
                                        <p:tav tm="100000">
                                          <p:val>
                                            <p:strVal val="#ppt_w"/>
                                          </p:val>
                                        </p:tav>
                                      </p:tavLst>
                                    </p:anim>
                                    <p:anim calcmode="lin" valueType="num">
                                      <p:cBhvr>
                                        <p:cTn id="31" dur="500" fill="hold"/>
                                        <p:tgtEl>
                                          <p:spTgt spid="7"/>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200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2250"/>
                                  </p:stCondLst>
                                  <p:childTnLst>
                                    <p:set>
                                      <p:cBhvr>
                                        <p:cTn id="37" dur="1" fill="hold">
                                          <p:stCondLst>
                                            <p:cond delay="0"/>
                                          </p:stCondLst>
                                        </p:cTn>
                                        <p:tgtEl>
                                          <p:spTgt spid="9"/>
                                        </p:tgtEl>
                                        <p:attrNameLst>
                                          <p:attrName>style.visibility</p:attrName>
                                        </p:attrNameLst>
                                      </p:cBhvr>
                                      <p:to>
                                        <p:strVal val="visible"/>
                                      </p:to>
                                    </p:set>
                                    <p:anim calcmode="lin" valueType="num">
                                      <p:cBhvr>
                                        <p:cTn id="38" dur="500" fill="hold"/>
                                        <p:tgtEl>
                                          <p:spTgt spid="9"/>
                                        </p:tgtEl>
                                        <p:attrNameLst>
                                          <p:attrName>ppt_w</p:attrName>
                                        </p:attrNameLst>
                                      </p:cBhvr>
                                      <p:tavLst>
                                        <p:tav tm="0">
                                          <p:val>
                                            <p:fltVal val="0"/>
                                          </p:val>
                                        </p:tav>
                                        <p:tav tm="100000">
                                          <p:val>
                                            <p:strVal val="#ppt_w"/>
                                          </p:val>
                                        </p:tav>
                                      </p:tavLst>
                                    </p:anim>
                                    <p:anim calcmode="lin" valueType="num">
                                      <p:cBhvr>
                                        <p:cTn id="39"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blinds(horizontal)">
                                      <p:cBhvr>
                                        <p:cTn id="44" dur="5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blinds(horizontal)">
                                      <p:cBhvr>
                                        <p:cTn id="49" dur="500"/>
                                        <p:tgtEl>
                                          <p:spTgt spid="12"/>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blinds(horizontal)">
                                      <p:cBhvr>
                                        <p:cTn id="5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ldLvl="0" animBg="1"/>
      <p:bldP spid="6" grpId="0" bldLvl="0" animBg="1"/>
      <p:bldP spid="7" grpId="0" bldLvl="0" animBg="1"/>
      <p:bldP spid="8" grpId="0" bldLvl="0" animBg="1"/>
      <p:bldP spid="9"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2"/>
          <p:cNvSpPr txBox="1"/>
          <p:nvPr/>
        </p:nvSpPr>
        <p:spPr>
          <a:xfrm>
            <a:off x="1219763" y="105518"/>
            <a:ext cx="2004700" cy="521970"/>
          </a:xfrm>
          <a:prstGeom prst="rect">
            <a:avLst/>
          </a:prstGeom>
          <a:noFill/>
        </p:spPr>
        <p:txBody>
          <a:bodyPr wrap="square" rtlCol="0">
            <a:spAutoFit/>
          </a:bodyPr>
          <a:lstStyle/>
          <a:p>
            <a:pPr algn="ctr"/>
            <a:r>
              <a:rPr lang="zh-CN" altLang="en-US" sz="2800" b="1">
                <a:solidFill>
                  <a:srgbClr val="0070C0"/>
                </a:solidFill>
                <a:latin typeface="微软雅黑" panose="020B0503020204020204" pitchFamily="34" charset="-122"/>
                <a:ea typeface="微软雅黑" panose="020B0503020204020204" pitchFamily="34" charset="-122"/>
              </a:rPr>
              <a:t>车友会模块</a:t>
            </a:r>
            <a:endParaRPr lang="zh-CN" altLang="en-US" sz="2800" b="1">
              <a:solidFill>
                <a:srgbClr val="0070C0"/>
              </a:solidFill>
              <a:latin typeface="微软雅黑" panose="020B0503020204020204" pitchFamily="34" charset="-122"/>
              <a:ea typeface="微软雅黑" panose="020B0503020204020204" pitchFamily="34" charset="-122"/>
            </a:endParaRPr>
          </a:p>
        </p:txBody>
      </p:sp>
      <p:cxnSp>
        <p:nvCxnSpPr>
          <p:cNvPr id="18" name="直接连接符 17"/>
          <p:cNvCxnSpPr/>
          <p:nvPr/>
        </p:nvCxnSpPr>
        <p:spPr>
          <a:xfrm>
            <a:off x="0" y="687715"/>
            <a:ext cx="9144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3620" y="104414"/>
            <a:ext cx="826142" cy="583301"/>
          </a:xfrm>
          <a:prstGeom prst="rect">
            <a:avLst/>
          </a:prstGeom>
        </p:spPr>
      </p:pic>
      <p:sp>
        <p:nvSpPr>
          <p:cNvPr id="20" name="椭圆 19"/>
          <p:cNvSpPr/>
          <p:nvPr/>
        </p:nvSpPr>
        <p:spPr>
          <a:xfrm>
            <a:off x="7450353" y="286397"/>
            <a:ext cx="161462" cy="161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7724169" y="286397"/>
            <a:ext cx="161462" cy="16146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7997985" y="286397"/>
            <a:ext cx="161462" cy="1614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8271801" y="286397"/>
            <a:ext cx="161462" cy="161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8545617" y="286397"/>
            <a:ext cx="161462" cy="161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p:cNvGrpSpPr/>
          <p:nvPr/>
        </p:nvGrpSpPr>
        <p:grpSpPr>
          <a:xfrm>
            <a:off x="-191" y="927711"/>
            <a:ext cx="2501834" cy="923335"/>
            <a:chOff x="7554172" y="1284965"/>
            <a:chExt cx="2791581" cy="923335"/>
          </a:xfrm>
        </p:grpSpPr>
        <p:sp>
          <p:nvSpPr>
            <p:cNvPr id="36" name="文本框 35"/>
            <p:cNvSpPr txBox="1"/>
            <p:nvPr/>
          </p:nvSpPr>
          <p:spPr>
            <a:xfrm>
              <a:off x="7554172" y="1563140"/>
              <a:ext cx="2791581" cy="645160"/>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提供发帖以及评论功能，发帖内容需要可以粘贴图片</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37" name="文本框 2"/>
            <p:cNvSpPr txBox="1"/>
            <p:nvPr/>
          </p:nvSpPr>
          <p:spPr>
            <a:xfrm>
              <a:off x="7554220" y="1284965"/>
              <a:ext cx="1564979" cy="337185"/>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车友会模块</a:t>
              </a:r>
              <a:endParaRPr lang="zh-CN" altLang="en-US" sz="1600" b="1">
                <a:solidFill>
                  <a:srgbClr val="005DA2"/>
                </a:solidFill>
                <a:latin typeface="微软雅黑" panose="020B0503020204020204" pitchFamily="34" charset="-122"/>
                <a:ea typeface="微软雅黑" panose="020B0503020204020204" pitchFamily="34" charset="-122"/>
              </a:endParaRPr>
            </a:p>
          </p:txBody>
        </p:sp>
      </p:grpSp>
      <p:pic>
        <p:nvPicPr>
          <p:cNvPr id="2" name="图片 1"/>
          <p:cNvPicPr>
            <a:picLocks noChangeAspect="1"/>
          </p:cNvPicPr>
          <p:nvPr/>
        </p:nvPicPr>
        <p:blipFill>
          <a:blip r:embed="rId2"/>
          <a:stretch>
            <a:fillRect/>
          </a:stretch>
        </p:blipFill>
        <p:spPr>
          <a:xfrm>
            <a:off x="0" y="687705"/>
            <a:ext cx="9111615" cy="3002280"/>
          </a:xfrm>
          <a:prstGeom prst="rect">
            <a:avLst/>
          </a:prstGeom>
        </p:spPr>
      </p:pic>
      <p:pic>
        <p:nvPicPr>
          <p:cNvPr id="3" name="图片 2"/>
          <p:cNvPicPr>
            <a:picLocks noChangeAspect="1"/>
          </p:cNvPicPr>
          <p:nvPr/>
        </p:nvPicPr>
        <p:blipFill>
          <a:blip r:embed="rId3"/>
          <a:stretch>
            <a:fillRect/>
          </a:stretch>
        </p:blipFill>
        <p:spPr>
          <a:xfrm>
            <a:off x="0" y="748030"/>
            <a:ext cx="8058150" cy="4297680"/>
          </a:xfrm>
          <a:prstGeom prst="rect">
            <a:avLst/>
          </a:prstGeom>
        </p:spPr>
      </p:pic>
      <p:pic>
        <p:nvPicPr>
          <p:cNvPr id="4" name="图片 3"/>
          <p:cNvPicPr>
            <a:picLocks noChangeAspect="1"/>
          </p:cNvPicPr>
          <p:nvPr/>
        </p:nvPicPr>
        <p:blipFill>
          <a:blip r:embed="rId4"/>
          <a:stretch>
            <a:fillRect/>
          </a:stretch>
        </p:blipFill>
        <p:spPr>
          <a:xfrm>
            <a:off x="24765" y="748030"/>
            <a:ext cx="7973060" cy="4276725"/>
          </a:xfrm>
          <a:prstGeom prst="rect">
            <a:avLst/>
          </a:prstGeom>
        </p:spPr>
      </p:pic>
      <p:pic>
        <p:nvPicPr>
          <p:cNvPr id="5" name="图片 4"/>
          <p:cNvPicPr>
            <a:picLocks noChangeAspect="1"/>
          </p:cNvPicPr>
          <p:nvPr/>
        </p:nvPicPr>
        <p:blipFill>
          <a:blip r:embed="rId5"/>
          <a:stretch>
            <a:fillRect/>
          </a:stretch>
        </p:blipFill>
        <p:spPr>
          <a:xfrm>
            <a:off x="635" y="687705"/>
            <a:ext cx="8057515" cy="4322445"/>
          </a:xfrm>
          <a:prstGeom prst="rect">
            <a:avLst/>
          </a:prstGeom>
        </p:spPr>
      </p:pic>
      <p:pic>
        <p:nvPicPr>
          <p:cNvPr id="6" name="图片 5"/>
          <p:cNvPicPr>
            <a:picLocks noChangeAspect="1"/>
          </p:cNvPicPr>
          <p:nvPr/>
        </p:nvPicPr>
        <p:blipFill>
          <a:blip r:embed="rId6"/>
          <a:stretch>
            <a:fillRect/>
          </a:stretch>
        </p:blipFill>
        <p:spPr>
          <a:xfrm>
            <a:off x="151765" y="687705"/>
            <a:ext cx="8281670" cy="44430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7"/>
                                        </p:tgtEl>
                                        <p:attrNameLst>
                                          <p:attrName>ppt_y</p:attrName>
                                        </p:attrNameLst>
                                      </p:cBhvr>
                                      <p:tavLst>
                                        <p:tav tm="0">
                                          <p:val>
                                            <p:strVal val="#ppt_y"/>
                                          </p:val>
                                        </p:tav>
                                        <p:tav tm="100000">
                                          <p:val>
                                            <p:strVal val="#ppt_y"/>
                                          </p:val>
                                        </p:tav>
                                      </p:tavLst>
                                    </p:anim>
                                    <p:anim calcmode="lin" valueType="num">
                                      <p:cBhvr>
                                        <p:cTn id="14"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7"/>
                                        </p:tgtEl>
                                      </p:cBhvr>
                                    </p:animEffect>
                                  </p:childTnLst>
                                </p:cTn>
                              </p:par>
                              <p:par>
                                <p:cTn id="17" presetID="22" presetClass="entr" presetSubtype="8" fill="hold" nodeType="withEffect">
                                  <p:stCondLst>
                                    <p:cond delay="100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500"/>
                                        <p:tgtEl>
                                          <p:spTgt spid="18"/>
                                        </p:tgtEl>
                                      </p:cBhvr>
                                    </p:animEffect>
                                  </p:childTnLst>
                                </p:cTn>
                              </p:par>
                              <p:par>
                                <p:cTn id="20" presetID="23" presetClass="entr" presetSubtype="16" fill="hold" grpId="0" nodeType="withEffect">
                                  <p:stCondLst>
                                    <p:cond delay="125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ppt_w</p:attrName>
                                        </p:attrNameLst>
                                      </p:cBhvr>
                                      <p:tavLst>
                                        <p:tav tm="0">
                                          <p:val>
                                            <p:fltVal val="0"/>
                                          </p:val>
                                        </p:tav>
                                        <p:tav tm="100000">
                                          <p:val>
                                            <p:strVal val="#ppt_w"/>
                                          </p:val>
                                        </p:tav>
                                      </p:tavLst>
                                    </p:anim>
                                    <p:anim calcmode="lin" valueType="num">
                                      <p:cBhvr>
                                        <p:cTn id="23" dur="500" fill="hold"/>
                                        <p:tgtEl>
                                          <p:spTgt spid="20"/>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1500"/>
                                  </p:stCondLst>
                                  <p:childTnLst>
                                    <p:set>
                                      <p:cBhvr>
                                        <p:cTn id="25" dur="1" fill="hold">
                                          <p:stCondLst>
                                            <p:cond delay="0"/>
                                          </p:stCondLst>
                                        </p:cTn>
                                        <p:tgtEl>
                                          <p:spTgt spid="21"/>
                                        </p:tgtEl>
                                        <p:attrNameLst>
                                          <p:attrName>style.visibility</p:attrName>
                                        </p:attrNameLst>
                                      </p:cBhvr>
                                      <p:to>
                                        <p:strVal val="visible"/>
                                      </p:to>
                                    </p:set>
                                    <p:anim calcmode="lin" valueType="num">
                                      <p:cBhvr>
                                        <p:cTn id="26" dur="500" fill="hold"/>
                                        <p:tgtEl>
                                          <p:spTgt spid="21"/>
                                        </p:tgtEl>
                                        <p:attrNameLst>
                                          <p:attrName>ppt_w</p:attrName>
                                        </p:attrNameLst>
                                      </p:cBhvr>
                                      <p:tavLst>
                                        <p:tav tm="0">
                                          <p:val>
                                            <p:fltVal val="0"/>
                                          </p:val>
                                        </p:tav>
                                        <p:tav tm="100000">
                                          <p:val>
                                            <p:strVal val="#ppt_w"/>
                                          </p:val>
                                        </p:tav>
                                      </p:tavLst>
                                    </p:anim>
                                    <p:anim calcmode="lin" valueType="num">
                                      <p:cBhvr>
                                        <p:cTn id="27" dur="500" fill="hold"/>
                                        <p:tgtEl>
                                          <p:spTgt spid="21"/>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1750"/>
                                  </p:stCondLst>
                                  <p:childTnLst>
                                    <p:set>
                                      <p:cBhvr>
                                        <p:cTn id="29" dur="1" fill="hold">
                                          <p:stCondLst>
                                            <p:cond delay="0"/>
                                          </p:stCondLst>
                                        </p:cTn>
                                        <p:tgtEl>
                                          <p:spTgt spid="22"/>
                                        </p:tgtEl>
                                        <p:attrNameLst>
                                          <p:attrName>style.visibility</p:attrName>
                                        </p:attrNameLst>
                                      </p:cBhvr>
                                      <p:to>
                                        <p:strVal val="visible"/>
                                      </p:to>
                                    </p:set>
                                    <p:anim calcmode="lin" valueType="num">
                                      <p:cBhvr>
                                        <p:cTn id="30" dur="500" fill="hold"/>
                                        <p:tgtEl>
                                          <p:spTgt spid="22"/>
                                        </p:tgtEl>
                                        <p:attrNameLst>
                                          <p:attrName>ppt_w</p:attrName>
                                        </p:attrNameLst>
                                      </p:cBhvr>
                                      <p:tavLst>
                                        <p:tav tm="0">
                                          <p:val>
                                            <p:fltVal val="0"/>
                                          </p:val>
                                        </p:tav>
                                        <p:tav tm="100000">
                                          <p:val>
                                            <p:strVal val="#ppt_w"/>
                                          </p:val>
                                        </p:tav>
                                      </p:tavLst>
                                    </p:anim>
                                    <p:anim calcmode="lin" valueType="num">
                                      <p:cBhvr>
                                        <p:cTn id="31" dur="500" fill="hold"/>
                                        <p:tgtEl>
                                          <p:spTgt spid="22"/>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2000"/>
                                  </p:stCondLst>
                                  <p:childTnLst>
                                    <p:set>
                                      <p:cBhvr>
                                        <p:cTn id="33" dur="1" fill="hold">
                                          <p:stCondLst>
                                            <p:cond delay="0"/>
                                          </p:stCondLst>
                                        </p:cTn>
                                        <p:tgtEl>
                                          <p:spTgt spid="23"/>
                                        </p:tgtEl>
                                        <p:attrNameLst>
                                          <p:attrName>style.visibility</p:attrName>
                                        </p:attrNameLst>
                                      </p:cBhvr>
                                      <p:to>
                                        <p:strVal val="visible"/>
                                      </p:to>
                                    </p:set>
                                    <p:anim calcmode="lin" valueType="num">
                                      <p:cBhvr>
                                        <p:cTn id="34" dur="500" fill="hold"/>
                                        <p:tgtEl>
                                          <p:spTgt spid="23"/>
                                        </p:tgtEl>
                                        <p:attrNameLst>
                                          <p:attrName>ppt_w</p:attrName>
                                        </p:attrNameLst>
                                      </p:cBhvr>
                                      <p:tavLst>
                                        <p:tav tm="0">
                                          <p:val>
                                            <p:fltVal val="0"/>
                                          </p:val>
                                        </p:tav>
                                        <p:tav tm="100000">
                                          <p:val>
                                            <p:strVal val="#ppt_w"/>
                                          </p:val>
                                        </p:tav>
                                      </p:tavLst>
                                    </p:anim>
                                    <p:anim calcmode="lin" valueType="num">
                                      <p:cBhvr>
                                        <p:cTn id="35" dur="500" fill="hold"/>
                                        <p:tgtEl>
                                          <p:spTgt spid="23"/>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2250"/>
                                  </p:stCondLst>
                                  <p:childTnLst>
                                    <p:set>
                                      <p:cBhvr>
                                        <p:cTn id="37" dur="1" fill="hold">
                                          <p:stCondLst>
                                            <p:cond delay="0"/>
                                          </p:stCondLst>
                                        </p:cTn>
                                        <p:tgtEl>
                                          <p:spTgt spid="24"/>
                                        </p:tgtEl>
                                        <p:attrNameLst>
                                          <p:attrName>style.visibility</p:attrName>
                                        </p:attrNameLst>
                                      </p:cBhvr>
                                      <p:to>
                                        <p:strVal val="visible"/>
                                      </p:to>
                                    </p:set>
                                    <p:anim calcmode="lin" valueType="num">
                                      <p:cBhvr>
                                        <p:cTn id="38" dur="500" fill="hold"/>
                                        <p:tgtEl>
                                          <p:spTgt spid="24"/>
                                        </p:tgtEl>
                                        <p:attrNameLst>
                                          <p:attrName>ppt_w</p:attrName>
                                        </p:attrNameLst>
                                      </p:cBhvr>
                                      <p:tavLst>
                                        <p:tav tm="0">
                                          <p:val>
                                            <p:fltVal val="0"/>
                                          </p:val>
                                        </p:tav>
                                        <p:tav tm="100000">
                                          <p:val>
                                            <p:strVal val="#ppt_w"/>
                                          </p:val>
                                        </p:tav>
                                      </p:tavLst>
                                    </p:anim>
                                    <p:anim calcmode="lin" valueType="num">
                                      <p:cBhvr>
                                        <p:cTn id="39" dur="500" fill="hold"/>
                                        <p:tgtEl>
                                          <p:spTgt spid="24"/>
                                        </p:tgtEl>
                                        <p:attrNameLst>
                                          <p:attrName>ppt_h</p:attrName>
                                        </p:attrNameLst>
                                      </p:cBhvr>
                                      <p:tavLst>
                                        <p:tav tm="0">
                                          <p:val>
                                            <p:fltVal val="0"/>
                                          </p:val>
                                        </p:tav>
                                        <p:tav tm="100000">
                                          <p:val>
                                            <p:strVal val="#ppt_h"/>
                                          </p:val>
                                        </p:tav>
                                      </p:tavLst>
                                    </p:anim>
                                  </p:childTnLst>
                                </p:cTn>
                              </p:par>
                              <p:par>
                                <p:cTn id="40" presetID="42" presetClass="entr" presetSubtype="0" fill="hold" nodeType="withEffect">
                                  <p:stCondLst>
                                    <p:cond delay="350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1000"/>
                                        <p:tgtEl>
                                          <p:spTgt spid="35"/>
                                        </p:tgtEl>
                                      </p:cBhvr>
                                    </p:animEffect>
                                    <p:anim calcmode="lin" valueType="num">
                                      <p:cBhvr>
                                        <p:cTn id="43" dur="1000" fill="hold"/>
                                        <p:tgtEl>
                                          <p:spTgt spid="35"/>
                                        </p:tgtEl>
                                        <p:attrNameLst>
                                          <p:attrName>ppt_x</p:attrName>
                                        </p:attrNameLst>
                                      </p:cBhvr>
                                      <p:tavLst>
                                        <p:tav tm="0">
                                          <p:val>
                                            <p:strVal val="#ppt_x"/>
                                          </p:val>
                                        </p:tav>
                                        <p:tav tm="100000">
                                          <p:val>
                                            <p:strVal val="#ppt_x"/>
                                          </p:val>
                                        </p:tav>
                                      </p:tavLst>
                                    </p:anim>
                                    <p:anim calcmode="lin" valueType="num">
                                      <p:cBhvr>
                                        <p:cTn id="44"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blinds(horizontal)">
                                      <p:cBhvr>
                                        <p:cTn id="49" dur="500"/>
                                        <p:tgtEl>
                                          <p:spTgt spid="2"/>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nodeType="click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blinds(horizontal)">
                                      <p:cBhvr>
                                        <p:cTn id="54" dur="500"/>
                                        <p:tgtEl>
                                          <p:spTgt spid="3"/>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nodeType="click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blinds(horizontal)">
                                      <p:cBhvr>
                                        <p:cTn id="59" dur="500"/>
                                        <p:tgtEl>
                                          <p:spTgt spid="4"/>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nodeType="click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blinds(horizontal)">
                                      <p:cBhvr>
                                        <p:cTn id="64" dur="500"/>
                                        <p:tgtEl>
                                          <p:spTgt spid="5"/>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blinds(horizontal)">
                                      <p:cBhvr>
                                        <p:cTn id="6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animBg="1"/>
      <p:bldP spid="21" grpId="0" animBg="1"/>
      <p:bldP spid="22" grpId="0" animBg="1"/>
      <p:bldP spid="23" grpId="0" animBg="1"/>
      <p:bldP spid="2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2"/>
          <p:cNvSpPr txBox="1"/>
          <p:nvPr/>
        </p:nvSpPr>
        <p:spPr>
          <a:xfrm>
            <a:off x="1402080" y="104140"/>
            <a:ext cx="3688080" cy="521970"/>
          </a:xfrm>
          <a:prstGeom prst="rect">
            <a:avLst/>
          </a:prstGeom>
          <a:noFill/>
        </p:spPr>
        <p:txBody>
          <a:bodyPr wrap="square" rtlCol="0">
            <a:spAutoFit/>
          </a:bodyPr>
          <a:lstStyle/>
          <a:p>
            <a:pPr algn="ctr"/>
            <a:r>
              <a:rPr lang="zh-CN" altLang="en-US" sz="2800" b="1">
                <a:solidFill>
                  <a:srgbClr val="0070C0"/>
                </a:solidFill>
                <a:latin typeface="微软雅黑" panose="020B0503020204020204" pitchFamily="34" charset="-122"/>
                <a:ea typeface="微软雅黑" panose="020B0503020204020204" pitchFamily="34" charset="-122"/>
              </a:rPr>
              <a:t>车辆</a:t>
            </a:r>
            <a:r>
              <a:rPr lang="en-US" altLang="zh-CN" sz="2800" b="1">
                <a:solidFill>
                  <a:srgbClr val="0070C0"/>
                </a:solidFill>
                <a:latin typeface="微软雅黑" panose="020B0503020204020204" pitchFamily="34" charset="-122"/>
                <a:ea typeface="微软雅黑" panose="020B0503020204020204" pitchFamily="34" charset="-122"/>
              </a:rPr>
              <a:t>/</a:t>
            </a:r>
            <a:r>
              <a:rPr lang="zh-CN" altLang="en-US" sz="2800" b="1">
                <a:solidFill>
                  <a:srgbClr val="0070C0"/>
                </a:solidFill>
                <a:latin typeface="微软雅黑" panose="020B0503020204020204" pitchFamily="34" charset="-122"/>
                <a:ea typeface="微软雅黑" panose="020B0503020204020204" pitchFamily="34" charset="-122"/>
              </a:rPr>
              <a:t>资讯管理模块</a:t>
            </a:r>
            <a:endParaRPr lang="zh-CN" altLang="en-US" sz="2800" b="1">
              <a:solidFill>
                <a:srgbClr val="0070C0"/>
              </a:solidFill>
              <a:latin typeface="微软雅黑" panose="020B0503020204020204" pitchFamily="34" charset="-122"/>
              <a:ea typeface="微软雅黑" panose="020B0503020204020204" pitchFamily="34" charset="-122"/>
            </a:endParaRPr>
          </a:p>
        </p:txBody>
      </p:sp>
      <p:cxnSp>
        <p:nvCxnSpPr>
          <p:cNvPr id="18" name="直接连接符 17"/>
          <p:cNvCxnSpPr/>
          <p:nvPr/>
        </p:nvCxnSpPr>
        <p:spPr>
          <a:xfrm>
            <a:off x="0" y="687715"/>
            <a:ext cx="9144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3620" y="104414"/>
            <a:ext cx="826142" cy="583301"/>
          </a:xfrm>
          <a:prstGeom prst="rect">
            <a:avLst/>
          </a:prstGeom>
        </p:spPr>
      </p:pic>
      <p:sp>
        <p:nvSpPr>
          <p:cNvPr id="20" name="椭圆 19"/>
          <p:cNvSpPr/>
          <p:nvPr/>
        </p:nvSpPr>
        <p:spPr>
          <a:xfrm>
            <a:off x="7450353" y="286397"/>
            <a:ext cx="161462" cy="161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7724169" y="286397"/>
            <a:ext cx="161462" cy="16146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7997985" y="286397"/>
            <a:ext cx="161462" cy="1614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8271801" y="286397"/>
            <a:ext cx="161462" cy="161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8545617" y="286397"/>
            <a:ext cx="161462" cy="161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2"/>
          <a:stretch>
            <a:fillRect/>
          </a:stretch>
        </p:blipFill>
        <p:spPr>
          <a:xfrm>
            <a:off x="0" y="749300"/>
            <a:ext cx="7002780" cy="3756660"/>
          </a:xfrm>
          <a:prstGeom prst="rect">
            <a:avLst/>
          </a:prstGeom>
        </p:spPr>
      </p:pic>
      <p:pic>
        <p:nvPicPr>
          <p:cNvPr id="10" name="图片 9"/>
          <p:cNvPicPr>
            <a:picLocks noChangeAspect="1"/>
          </p:cNvPicPr>
          <p:nvPr/>
        </p:nvPicPr>
        <p:blipFill>
          <a:blip r:embed="rId3"/>
          <a:stretch>
            <a:fillRect/>
          </a:stretch>
        </p:blipFill>
        <p:spPr>
          <a:xfrm>
            <a:off x="0" y="749300"/>
            <a:ext cx="7908290" cy="4242435"/>
          </a:xfrm>
          <a:prstGeom prst="rect">
            <a:avLst/>
          </a:prstGeom>
        </p:spPr>
      </p:pic>
      <p:pic>
        <p:nvPicPr>
          <p:cNvPr id="11" name="图片 10"/>
          <p:cNvPicPr>
            <a:picLocks noChangeAspect="1"/>
          </p:cNvPicPr>
          <p:nvPr/>
        </p:nvPicPr>
        <p:blipFill>
          <a:blip r:embed="rId4"/>
          <a:stretch>
            <a:fillRect/>
          </a:stretch>
        </p:blipFill>
        <p:spPr>
          <a:xfrm>
            <a:off x="11430" y="749300"/>
            <a:ext cx="7885430" cy="4230370"/>
          </a:xfrm>
          <a:prstGeom prst="rect">
            <a:avLst/>
          </a:prstGeom>
        </p:spPr>
      </p:pic>
      <p:pic>
        <p:nvPicPr>
          <p:cNvPr id="12" name="图片 11"/>
          <p:cNvPicPr>
            <a:picLocks noChangeAspect="1"/>
          </p:cNvPicPr>
          <p:nvPr/>
        </p:nvPicPr>
        <p:blipFill>
          <a:blip r:embed="rId5"/>
          <a:stretch>
            <a:fillRect/>
          </a:stretch>
        </p:blipFill>
        <p:spPr>
          <a:xfrm>
            <a:off x="15875" y="701675"/>
            <a:ext cx="8144510" cy="43694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7"/>
                                        </p:tgtEl>
                                        <p:attrNameLst>
                                          <p:attrName>ppt_y</p:attrName>
                                        </p:attrNameLst>
                                      </p:cBhvr>
                                      <p:tavLst>
                                        <p:tav tm="0">
                                          <p:val>
                                            <p:strVal val="#ppt_y"/>
                                          </p:val>
                                        </p:tav>
                                        <p:tav tm="100000">
                                          <p:val>
                                            <p:strVal val="#ppt_y"/>
                                          </p:val>
                                        </p:tav>
                                      </p:tavLst>
                                    </p:anim>
                                    <p:anim calcmode="lin" valueType="num">
                                      <p:cBhvr>
                                        <p:cTn id="14"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7"/>
                                        </p:tgtEl>
                                      </p:cBhvr>
                                    </p:animEffect>
                                  </p:childTnLst>
                                </p:cTn>
                              </p:par>
                              <p:par>
                                <p:cTn id="17" presetID="22" presetClass="entr" presetSubtype="8" fill="hold" nodeType="withEffect">
                                  <p:stCondLst>
                                    <p:cond delay="100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500"/>
                                        <p:tgtEl>
                                          <p:spTgt spid="18"/>
                                        </p:tgtEl>
                                      </p:cBhvr>
                                    </p:animEffect>
                                  </p:childTnLst>
                                </p:cTn>
                              </p:par>
                              <p:par>
                                <p:cTn id="20" presetID="23" presetClass="entr" presetSubtype="16" fill="hold" grpId="0" nodeType="withEffect">
                                  <p:stCondLst>
                                    <p:cond delay="125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ppt_w</p:attrName>
                                        </p:attrNameLst>
                                      </p:cBhvr>
                                      <p:tavLst>
                                        <p:tav tm="0">
                                          <p:val>
                                            <p:fltVal val="0"/>
                                          </p:val>
                                        </p:tav>
                                        <p:tav tm="100000">
                                          <p:val>
                                            <p:strVal val="#ppt_w"/>
                                          </p:val>
                                        </p:tav>
                                      </p:tavLst>
                                    </p:anim>
                                    <p:anim calcmode="lin" valueType="num">
                                      <p:cBhvr>
                                        <p:cTn id="23" dur="500" fill="hold"/>
                                        <p:tgtEl>
                                          <p:spTgt spid="20"/>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1500"/>
                                  </p:stCondLst>
                                  <p:childTnLst>
                                    <p:set>
                                      <p:cBhvr>
                                        <p:cTn id="25" dur="1" fill="hold">
                                          <p:stCondLst>
                                            <p:cond delay="0"/>
                                          </p:stCondLst>
                                        </p:cTn>
                                        <p:tgtEl>
                                          <p:spTgt spid="21"/>
                                        </p:tgtEl>
                                        <p:attrNameLst>
                                          <p:attrName>style.visibility</p:attrName>
                                        </p:attrNameLst>
                                      </p:cBhvr>
                                      <p:to>
                                        <p:strVal val="visible"/>
                                      </p:to>
                                    </p:set>
                                    <p:anim calcmode="lin" valueType="num">
                                      <p:cBhvr>
                                        <p:cTn id="26" dur="500" fill="hold"/>
                                        <p:tgtEl>
                                          <p:spTgt spid="21"/>
                                        </p:tgtEl>
                                        <p:attrNameLst>
                                          <p:attrName>ppt_w</p:attrName>
                                        </p:attrNameLst>
                                      </p:cBhvr>
                                      <p:tavLst>
                                        <p:tav tm="0">
                                          <p:val>
                                            <p:fltVal val="0"/>
                                          </p:val>
                                        </p:tav>
                                        <p:tav tm="100000">
                                          <p:val>
                                            <p:strVal val="#ppt_w"/>
                                          </p:val>
                                        </p:tav>
                                      </p:tavLst>
                                    </p:anim>
                                    <p:anim calcmode="lin" valueType="num">
                                      <p:cBhvr>
                                        <p:cTn id="27" dur="500" fill="hold"/>
                                        <p:tgtEl>
                                          <p:spTgt spid="21"/>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1750"/>
                                  </p:stCondLst>
                                  <p:childTnLst>
                                    <p:set>
                                      <p:cBhvr>
                                        <p:cTn id="29" dur="1" fill="hold">
                                          <p:stCondLst>
                                            <p:cond delay="0"/>
                                          </p:stCondLst>
                                        </p:cTn>
                                        <p:tgtEl>
                                          <p:spTgt spid="22"/>
                                        </p:tgtEl>
                                        <p:attrNameLst>
                                          <p:attrName>style.visibility</p:attrName>
                                        </p:attrNameLst>
                                      </p:cBhvr>
                                      <p:to>
                                        <p:strVal val="visible"/>
                                      </p:to>
                                    </p:set>
                                    <p:anim calcmode="lin" valueType="num">
                                      <p:cBhvr>
                                        <p:cTn id="30" dur="500" fill="hold"/>
                                        <p:tgtEl>
                                          <p:spTgt spid="22"/>
                                        </p:tgtEl>
                                        <p:attrNameLst>
                                          <p:attrName>ppt_w</p:attrName>
                                        </p:attrNameLst>
                                      </p:cBhvr>
                                      <p:tavLst>
                                        <p:tav tm="0">
                                          <p:val>
                                            <p:fltVal val="0"/>
                                          </p:val>
                                        </p:tav>
                                        <p:tav tm="100000">
                                          <p:val>
                                            <p:strVal val="#ppt_w"/>
                                          </p:val>
                                        </p:tav>
                                      </p:tavLst>
                                    </p:anim>
                                    <p:anim calcmode="lin" valueType="num">
                                      <p:cBhvr>
                                        <p:cTn id="31" dur="500" fill="hold"/>
                                        <p:tgtEl>
                                          <p:spTgt spid="22"/>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2000"/>
                                  </p:stCondLst>
                                  <p:childTnLst>
                                    <p:set>
                                      <p:cBhvr>
                                        <p:cTn id="33" dur="1" fill="hold">
                                          <p:stCondLst>
                                            <p:cond delay="0"/>
                                          </p:stCondLst>
                                        </p:cTn>
                                        <p:tgtEl>
                                          <p:spTgt spid="23"/>
                                        </p:tgtEl>
                                        <p:attrNameLst>
                                          <p:attrName>style.visibility</p:attrName>
                                        </p:attrNameLst>
                                      </p:cBhvr>
                                      <p:to>
                                        <p:strVal val="visible"/>
                                      </p:to>
                                    </p:set>
                                    <p:anim calcmode="lin" valueType="num">
                                      <p:cBhvr>
                                        <p:cTn id="34" dur="500" fill="hold"/>
                                        <p:tgtEl>
                                          <p:spTgt spid="23"/>
                                        </p:tgtEl>
                                        <p:attrNameLst>
                                          <p:attrName>ppt_w</p:attrName>
                                        </p:attrNameLst>
                                      </p:cBhvr>
                                      <p:tavLst>
                                        <p:tav tm="0">
                                          <p:val>
                                            <p:fltVal val="0"/>
                                          </p:val>
                                        </p:tav>
                                        <p:tav tm="100000">
                                          <p:val>
                                            <p:strVal val="#ppt_w"/>
                                          </p:val>
                                        </p:tav>
                                      </p:tavLst>
                                    </p:anim>
                                    <p:anim calcmode="lin" valueType="num">
                                      <p:cBhvr>
                                        <p:cTn id="35" dur="500" fill="hold"/>
                                        <p:tgtEl>
                                          <p:spTgt spid="23"/>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2250"/>
                                  </p:stCondLst>
                                  <p:childTnLst>
                                    <p:set>
                                      <p:cBhvr>
                                        <p:cTn id="37" dur="1" fill="hold">
                                          <p:stCondLst>
                                            <p:cond delay="0"/>
                                          </p:stCondLst>
                                        </p:cTn>
                                        <p:tgtEl>
                                          <p:spTgt spid="24"/>
                                        </p:tgtEl>
                                        <p:attrNameLst>
                                          <p:attrName>style.visibility</p:attrName>
                                        </p:attrNameLst>
                                      </p:cBhvr>
                                      <p:to>
                                        <p:strVal val="visible"/>
                                      </p:to>
                                    </p:set>
                                    <p:anim calcmode="lin" valueType="num">
                                      <p:cBhvr>
                                        <p:cTn id="38" dur="500" fill="hold"/>
                                        <p:tgtEl>
                                          <p:spTgt spid="24"/>
                                        </p:tgtEl>
                                        <p:attrNameLst>
                                          <p:attrName>ppt_w</p:attrName>
                                        </p:attrNameLst>
                                      </p:cBhvr>
                                      <p:tavLst>
                                        <p:tav tm="0">
                                          <p:val>
                                            <p:fltVal val="0"/>
                                          </p:val>
                                        </p:tav>
                                        <p:tav tm="100000">
                                          <p:val>
                                            <p:strVal val="#ppt_w"/>
                                          </p:val>
                                        </p:tav>
                                      </p:tavLst>
                                    </p:anim>
                                    <p:anim calcmode="lin" valueType="num">
                                      <p:cBhvr>
                                        <p:cTn id="39" dur="500" fill="hold"/>
                                        <p:tgtEl>
                                          <p:spTgt spid="24"/>
                                        </p:tgtEl>
                                        <p:attrNameLst>
                                          <p:attrName>ppt_h</p:attrName>
                                        </p:attrNameLst>
                                      </p:cBhvr>
                                      <p:tavLst>
                                        <p:tav tm="0">
                                          <p:val>
                                            <p:fltVal val="0"/>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blinds(horizontal)">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blinds(horizontal)">
                                      <p:cBhvr>
                                        <p:cTn id="49" dur="500"/>
                                        <p:tgtEl>
                                          <p:spTgt spid="10"/>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blinds(horizontal)">
                                      <p:cBhvr>
                                        <p:cTn id="54" dur="500"/>
                                        <p:tgtEl>
                                          <p:spTgt spid="11"/>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nodeType="click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blinds(horizontal)">
                                      <p:cBhvr>
                                        <p:cTn id="5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bldLvl="0" animBg="1"/>
      <p:bldP spid="21" grpId="0" bldLvl="0" animBg="1"/>
      <p:bldP spid="22" grpId="0" bldLvl="0" animBg="1"/>
      <p:bldP spid="23" grpId="0" bldLvl="0" animBg="1"/>
      <p:bldP spid="24"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圆角矩形 115"/>
          <p:cNvSpPr/>
          <p:nvPr/>
        </p:nvSpPr>
        <p:spPr>
          <a:xfrm>
            <a:off x="4728108" y="795254"/>
            <a:ext cx="3470410" cy="428075"/>
          </a:xfrm>
          <a:prstGeom prst="roundRect">
            <a:avLst>
              <a:gd name="adj" fmla="val 50000"/>
            </a:avLst>
          </a:prstGeom>
          <a:solidFill>
            <a:srgbClr val="00B0F0"/>
          </a:solidFill>
          <a:ln w="25400">
            <a:gradFill flip="none" rotWithShape="1">
              <a:gsLst>
                <a:gs pos="0">
                  <a:srgbClr val="CFCFCF"/>
                </a:gs>
                <a:gs pos="100000">
                  <a:schemeClr val="bg1"/>
                </a:gs>
              </a:gsLst>
              <a:lin ang="2700000" scaled="1"/>
            </a:gradFill>
          </a:ln>
          <a:effectLst>
            <a:innerShdw blurRad="139700" dist="635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17" name="圆角矩形 116"/>
          <p:cNvSpPr/>
          <p:nvPr/>
        </p:nvSpPr>
        <p:spPr>
          <a:xfrm>
            <a:off x="4728108" y="1442386"/>
            <a:ext cx="3470410" cy="428075"/>
          </a:xfrm>
          <a:prstGeom prst="roundRect">
            <a:avLst>
              <a:gd name="adj" fmla="val 50000"/>
            </a:avLst>
          </a:prstGeom>
          <a:solidFill>
            <a:schemeClr val="accent2"/>
          </a:solidFill>
          <a:ln w="25400">
            <a:gradFill flip="none" rotWithShape="1">
              <a:gsLst>
                <a:gs pos="0">
                  <a:srgbClr val="CFCFCF"/>
                </a:gs>
                <a:gs pos="100000">
                  <a:schemeClr val="bg1"/>
                </a:gs>
              </a:gsLst>
              <a:lin ang="2700000" scaled="1"/>
            </a:gradFill>
          </a:ln>
          <a:effectLst>
            <a:innerShdw blurRad="139700" dist="635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18" name="圆角矩形 117"/>
          <p:cNvSpPr/>
          <p:nvPr/>
        </p:nvSpPr>
        <p:spPr>
          <a:xfrm>
            <a:off x="4728108" y="2089518"/>
            <a:ext cx="3470410" cy="428075"/>
          </a:xfrm>
          <a:prstGeom prst="roundRect">
            <a:avLst>
              <a:gd name="adj" fmla="val 50000"/>
            </a:avLst>
          </a:prstGeom>
          <a:solidFill>
            <a:schemeClr val="accent3"/>
          </a:solidFill>
          <a:ln w="25400">
            <a:gradFill flip="none" rotWithShape="1">
              <a:gsLst>
                <a:gs pos="0">
                  <a:srgbClr val="CFCFCF"/>
                </a:gs>
                <a:gs pos="100000">
                  <a:schemeClr val="bg1"/>
                </a:gs>
              </a:gsLst>
              <a:lin ang="2700000" scaled="1"/>
            </a:gradFill>
          </a:ln>
          <a:effectLst>
            <a:innerShdw blurRad="139700" dist="635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19" name="圆角矩形 118"/>
          <p:cNvSpPr/>
          <p:nvPr/>
        </p:nvSpPr>
        <p:spPr>
          <a:xfrm>
            <a:off x="4728108" y="2736650"/>
            <a:ext cx="3470410" cy="428075"/>
          </a:xfrm>
          <a:prstGeom prst="roundRect">
            <a:avLst>
              <a:gd name="adj" fmla="val 50000"/>
            </a:avLst>
          </a:prstGeom>
          <a:solidFill>
            <a:schemeClr val="accent4"/>
          </a:solidFill>
          <a:ln w="25400">
            <a:gradFill flip="none" rotWithShape="1">
              <a:gsLst>
                <a:gs pos="0">
                  <a:srgbClr val="CFCFCF"/>
                </a:gs>
                <a:gs pos="100000">
                  <a:schemeClr val="bg1"/>
                </a:gs>
              </a:gsLst>
              <a:lin ang="2700000" scaled="1"/>
            </a:gradFill>
          </a:ln>
          <a:effectLst>
            <a:innerShdw blurRad="139700" dist="635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1" name="PA_椭圆 3"/>
          <p:cNvSpPr/>
          <p:nvPr>
            <p:custDataLst>
              <p:tags r:id="rId1"/>
            </p:custDataLst>
          </p:nvPr>
        </p:nvSpPr>
        <p:spPr>
          <a:xfrm>
            <a:off x="1170392" y="1489876"/>
            <a:ext cx="2426020" cy="2426018"/>
          </a:xfrm>
          <a:prstGeom prst="ellipse">
            <a:avLst/>
          </a:prstGeom>
          <a:gradFill flip="none" rotWithShape="1">
            <a:gsLst>
              <a:gs pos="0">
                <a:schemeClr val="bg1"/>
              </a:gs>
              <a:gs pos="100000">
                <a:schemeClr val="bg1">
                  <a:lumMod val="75000"/>
                </a:schemeClr>
              </a:gs>
            </a:gsLst>
            <a:lin ang="13500000" scaled="1"/>
          </a:gradFill>
          <a:ln w="381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3" name="PA_椭圆 8"/>
          <p:cNvSpPr/>
          <p:nvPr>
            <p:custDataLst>
              <p:tags r:id="rId2"/>
            </p:custDataLst>
          </p:nvPr>
        </p:nvSpPr>
        <p:spPr>
          <a:xfrm>
            <a:off x="2687144" y="1271880"/>
            <a:ext cx="616797" cy="616797"/>
          </a:xfrm>
          <a:prstGeom prst="ellipse">
            <a:avLst/>
          </a:prstGeom>
          <a:solidFill>
            <a:srgbClr val="FFC000"/>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4" name="PA_椭圆 6"/>
          <p:cNvSpPr/>
          <p:nvPr>
            <p:custDataLst>
              <p:tags r:id="rId3"/>
            </p:custDataLst>
          </p:nvPr>
        </p:nvSpPr>
        <p:spPr>
          <a:xfrm>
            <a:off x="3490168" y="2098862"/>
            <a:ext cx="622370" cy="622370"/>
          </a:xfrm>
          <a:prstGeom prst="ellipse">
            <a:avLst/>
          </a:prstGeom>
          <a:solidFill>
            <a:srgbClr val="00B0F0"/>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5" name="PA_椭圆 5"/>
          <p:cNvSpPr/>
          <p:nvPr>
            <p:custDataLst>
              <p:tags r:id="rId4"/>
            </p:custDataLst>
          </p:nvPr>
        </p:nvSpPr>
        <p:spPr>
          <a:xfrm>
            <a:off x="3220355" y="3068684"/>
            <a:ext cx="484940" cy="484940"/>
          </a:xfrm>
          <a:prstGeom prst="ellipse">
            <a:avLst/>
          </a:prstGeom>
          <a:no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6" name="PA_椭圆 5"/>
          <p:cNvSpPr/>
          <p:nvPr>
            <p:custDataLst>
              <p:tags r:id="rId5"/>
            </p:custDataLst>
          </p:nvPr>
        </p:nvSpPr>
        <p:spPr>
          <a:xfrm>
            <a:off x="1308455" y="3391201"/>
            <a:ext cx="433520" cy="433520"/>
          </a:xfrm>
          <a:prstGeom prst="ellipse">
            <a:avLst/>
          </a:prstGeom>
          <a:noFill/>
          <a:ln w="38100">
            <a:solidFill>
              <a:srgbClr val="FFC000"/>
            </a:solidFill>
          </a:ln>
          <a:effectLst>
            <a:outerShdw blurRad="1524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7" name="PA_椭圆 13"/>
          <p:cNvSpPr/>
          <p:nvPr>
            <p:custDataLst>
              <p:tags r:id="rId6"/>
            </p:custDataLst>
          </p:nvPr>
        </p:nvSpPr>
        <p:spPr>
          <a:xfrm>
            <a:off x="2470862" y="3599713"/>
            <a:ext cx="432563" cy="432563"/>
          </a:xfrm>
          <a:prstGeom prst="ellipse">
            <a:avLst/>
          </a:prstGeom>
          <a:solidFill>
            <a:srgbClr val="0070C0"/>
          </a:solidFill>
          <a:ln w="254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8" name="PA_椭圆 11"/>
          <p:cNvSpPr/>
          <p:nvPr>
            <p:custDataLst>
              <p:tags r:id="rId7"/>
            </p:custDataLst>
          </p:nvPr>
        </p:nvSpPr>
        <p:spPr>
          <a:xfrm>
            <a:off x="1042847" y="1716105"/>
            <a:ext cx="581457" cy="581457"/>
          </a:xfrm>
          <a:prstGeom prst="ellipse">
            <a:avLst/>
          </a:prstGeom>
          <a:gradFill flip="none" rotWithShape="1">
            <a:gsLst>
              <a:gs pos="0">
                <a:schemeClr val="bg1"/>
              </a:gs>
              <a:gs pos="100000">
                <a:schemeClr val="bg1">
                  <a:lumMod val="85000"/>
                </a:schemeClr>
              </a:gs>
            </a:gsLst>
            <a:lin ang="13500000" scaled="1"/>
          </a:gradFill>
          <a:ln w="254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06" name="文本框 105"/>
          <p:cNvSpPr txBox="1"/>
          <p:nvPr/>
        </p:nvSpPr>
        <p:spPr>
          <a:xfrm>
            <a:off x="1695848" y="2147974"/>
            <a:ext cx="1338829" cy="784830"/>
          </a:xfrm>
          <a:prstGeom prst="rect">
            <a:avLst/>
          </a:prstGeom>
          <a:noFill/>
          <a:effectLst/>
        </p:spPr>
        <p:txBody>
          <a:bodyPr wrap="none" rtlCol="0">
            <a:spAutoFit/>
          </a:bodyPr>
          <a:lstStyle/>
          <a:p>
            <a:pPr algn="ctr"/>
            <a:r>
              <a:rPr lang="zh-CN" altLang="en-US" sz="4500" b="1">
                <a:solidFill>
                  <a:srgbClr val="0070C0"/>
                </a:solidFill>
                <a:latin typeface="微软雅黑" panose="020B0503020204020204" pitchFamily="34" charset="-122"/>
                <a:ea typeface="微软雅黑" panose="020B0503020204020204" pitchFamily="34" charset="-122"/>
              </a:rPr>
              <a:t>目录</a:t>
            </a:r>
            <a:endParaRPr lang="zh-CN" altLang="en-US" sz="4500" b="1">
              <a:solidFill>
                <a:srgbClr val="0070C0"/>
              </a:solidFill>
              <a:latin typeface="微软雅黑" panose="020B0503020204020204" pitchFamily="34" charset="-122"/>
              <a:ea typeface="微软雅黑" panose="020B0503020204020204" pitchFamily="34" charset="-122"/>
            </a:endParaRPr>
          </a:p>
        </p:txBody>
      </p:sp>
      <p:sp>
        <p:nvSpPr>
          <p:cNvPr id="107" name="文本框 106"/>
          <p:cNvSpPr txBox="1"/>
          <p:nvPr/>
        </p:nvSpPr>
        <p:spPr>
          <a:xfrm>
            <a:off x="1550992" y="2909993"/>
            <a:ext cx="1669363" cy="369332"/>
          </a:xfrm>
          <a:prstGeom prst="rect">
            <a:avLst/>
          </a:prstGeom>
          <a:noFill/>
        </p:spPr>
        <p:txBody>
          <a:bodyPr wrap="square" rtlCol="0">
            <a:spAutoFit/>
          </a:bodyPr>
          <a:lstStyle/>
          <a:p>
            <a:pPr algn="ctr"/>
            <a:r>
              <a:rPr lang="en-US" altLang="zh-CN" sz="1800">
                <a:solidFill>
                  <a:srgbClr val="0070C0"/>
                </a:solidFill>
                <a:latin typeface="微软雅黑" panose="020B0503020204020204" pitchFamily="34" charset="-122"/>
                <a:ea typeface="微软雅黑" panose="020B0503020204020204" pitchFamily="34" charset="-122"/>
                <a:cs typeface="Aharoni" panose="02010803020104030203" pitchFamily="2" charset="-79"/>
              </a:rPr>
              <a:t>CONTENTS</a:t>
            </a:r>
            <a:endParaRPr lang="en-US" altLang="zh-CN" sz="1800">
              <a:solidFill>
                <a:srgbClr val="0070C0"/>
              </a:solidFill>
              <a:latin typeface="微软雅黑" panose="020B0503020204020204" pitchFamily="34" charset="-122"/>
              <a:ea typeface="微软雅黑" panose="020B0503020204020204" pitchFamily="34" charset="-122"/>
              <a:cs typeface="Aharoni" panose="02010803020104030203" pitchFamily="2" charset="-79"/>
            </a:endParaRPr>
          </a:p>
        </p:txBody>
      </p:sp>
      <p:sp>
        <p:nvSpPr>
          <p:cNvPr id="29" name="矩形 28"/>
          <p:cNvSpPr/>
          <p:nvPr/>
        </p:nvSpPr>
        <p:spPr>
          <a:xfrm>
            <a:off x="4952365" y="824865"/>
            <a:ext cx="1495425" cy="368300"/>
          </a:xfrm>
          <a:prstGeom prst="rect">
            <a:avLst/>
          </a:prstGeom>
        </p:spPr>
        <p:txBody>
          <a:bodyPr wrap="square">
            <a:spAutoFit/>
          </a:bodyPr>
          <a:lstStyle/>
          <a:p>
            <a:pPr algn="l">
              <a:defRPr/>
            </a:pPr>
            <a:r>
              <a:rPr lang="en-US" altLang="zh-CN" sz="1800"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01/</a:t>
            </a:r>
            <a:r>
              <a:rPr lang="zh-CN" altLang="en-US" sz="1800"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课题简介</a:t>
            </a:r>
            <a:endParaRPr lang="zh-CN" altLang="en-US" sz="1800"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 name="矩形 29"/>
          <p:cNvSpPr/>
          <p:nvPr/>
        </p:nvSpPr>
        <p:spPr>
          <a:xfrm>
            <a:off x="4951730" y="1489710"/>
            <a:ext cx="2117725" cy="368300"/>
          </a:xfrm>
          <a:prstGeom prst="rect">
            <a:avLst/>
          </a:prstGeom>
        </p:spPr>
        <p:txBody>
          <a:bodyPr wrap="square">
            <a:spAutoFit/>
          </a:bodyPr>
          <a:lstStyle/>
          <a:p>
            <a:pPr algn="l">
              <a:defRPr/>
            </a:pPr>
            <a:r>
              <a:rPr lang="en-US" altLang="zh-CN" sz="1800"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02/</a:t>
            </a:r>
            <a:r>
              <a:rPr lang="zh-CN" altLang="en-US" sz="1800"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相关技术概述</a:t>
            </a:r>
            <a:endParaRPr lang="zh-CN" altLang="en-US" sz="1800"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 name="矩形 30"/>
          <p:cNvSpPr/>
          <p:nvPr/>
        </p:nvSpPr>
        <p:spPr>
          <a:xfrm>
            <a:off x="4970780" y="2138680"/>
            <a:ext cx="2739390" cy="368300"/>
          </a:xfrm>
          <a:prstGeom prst="rect">
            <a:avLst/>
          </a:prstGeom>
        </p:spPr>
        <p:txBody>
          <a:bodyPr wrap="square">
            <a:spAutoFit/>
          </a:bodyPr>
          <a:lstStyle/>
          <a:p>
            <a:pPr algn="l">
              <a:defRPr/>
            </a:pPr>
            <a:r>
              <a:rPr lang="en-US" altLang="zh-CN" sz="1800"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03/</a:t>
            </a:r>
            <a:r>
              <a:rPr lang="zh-CN" altLang="en-US" sz="1800"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系统设计</a:t>
            </a:r>
            <a:endParaRPr lang="zh-CN" altLang="zh-CN" sz="1800"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矩形 31"/>
          <p:cNvSpPr/>
          <p:nvPr/>
        </p:nvSpPr>
        <p:spPr>
          <a:xfrm>
            <a:off x="4970780" y="2775585"/>
            <a:ext cx="2425065" cy="368300"/>
          </a:xfrm>
          <a:prstGeom prst="rect">
            <a:avLst/>
          </a:prstGeom>
        </p:spPr>
        <p:txBody>
          <a:bodyPr wrap="square">
            <a:spAutoFit/>
          </a:bodyPr>
          <a:lstStyle/>
          <a:p>
            <a:pPr algn="l">
              <a:defRPr/>
            </a:pPr>
            <a:r>
              <a:rPr lang="en-US" altLang="zh-CN" sz="1800"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04/</a:t>
            </a:r>
            <a:r>
              <a:rPr lang="zh-CN" altLang="en-US" sz="1800"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回顾总结</a:t>
            </a:r>
            <a:endParaRPr lang="zh-CN" altLang="en-US" sz="1800"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250" fill="hold"/>
                                        <p:tgtEl>
                                          <p:spTgt spid="21"/>
                                        </p:tgtEl>
                                        <p:attrNameLst>
                                          <p:attrName>ppt_w</p:attrName>
                                        </p:attrNameLst>
                                      </p:cBhvr>
                                      <p:tavLst>
                                        <p:tav tm="0">
                                          <p:val>
                                            <p:fltVal val="0"/>
                                          </p:val>
                                        </p:tav>
                                        <p:tav tm="100000">
                                          <p:val>
                                            <p:strVal val="#ppt_w"/>
                                          </p:val>
                                        </p:tav>
                                      </p:tavLst>
                                    </p:anim>
                                    <p:anim calcmode="lin" valueType="num">
                                      <p:cBhvr>
                                        <p:cTn id="8" dur="250" fill="hold"/>
                                        <p:tgtEl>
                                          <p:spTgt spid="21"/>
                                        </p:tgtEl>
                                        <p:attrNameLst>
                                          <p:attrName>ppt_h</p:attrName>
                                        </p:attrNameLst>
                                      </p:cBhvr>
                                      <p:tavLst>
                                        <p:tav tm="0">
                                          <p:val>
                                            <p:fltVal val="0"/>
                                          </p:val>
                                        </p:tav>
                                        <p:tav tm="100000">
                                          <p:val>
                                            <p:strVal val="#ppt_h"/>
                                          </p:val>
                                        </p:tav>
                                      </p:tavLst>
                                    </p:anim>
                                    <p:animEffect transition="in" filter="fade">
                                      <p:cBhvr>
                                        <p:cTn id="9" dur="250"/>
                                        <p:tgtEl>
                                          <p:spTgt spid="21"/>
                                        </p:tgtEl>
                                      </p:cBhvr>
                                    </p:animEffect>
                                  </p:childTnLst>
                                </p:cTn>
                              </p:par>
                              <p:par>
                                <p:cTn id="10" presetID="6" presetClass="emph" presetSubtype="0" autoRev="1" fill="hold" grpId="1" nodeType="withEffect">
                                  <p:stCondLst>
                                    <p:cond delay="200"/>
                                  </p:stCondLst>
                                  <p:childTnLst>
                                    <p:animScale>
                                      <p:cBhvr>
                                        <p:cTn id="11" dur="250" fill="hold"/>
                                        <p:tgtEl>
                                          <p:spTgt spid="21"/>
                                        </p:tgtEl>
                                      </p:cBhvr>
                                      <p:by x="105000" y="105000"/>
                                    </p:animScale>
                                  </p:childTnLst>
                                </p:cTn>
                              </p:par>
                              <p:par>
                                <p:cTn id="12" presetID="27" presetClass="emph" presetSubtype="0" fill="remove" grpId="2" nodeType="withEffect">
                                  <p:stCondLst>
                                    <p:cond delay="500"/>
                                  </p:stCondLst>
                                  <p:childTnLst>
                                    <p:animClr clrSpc="rgb" dir="cw">
                                      <p:cBhvr override="childStyle">
                                        <p:cTn id="13" dur="125" autoRev="1" fill="remove"/>
                                        <p:tgtEl>
                                          <p:spTgt spid="21"/>
                                        </p:tgtEl>
                                        <p:attrNameLst>
                                          <p:attrName>style.color</p:attrName>
                                        </p:attrNameLst>
                                      </p:cBhvr>
                                      <p:to>
                                        <a:schemeClr val="bg1"/>
                                      </p:to>
                                    </p:animClr>
                                    <p:animClr clrSpc="rgb" dir="cw">
                                      <p:cBhvr>
                                        <p:cTn id="14" dur="125" autoRev="1" fill="remove"/>
                                        <p:tgtEl>
                                          <p:spTgt spid="21"/>
                                        </p:tgtEl>
                                        <p:attrNameLst>
                                          <p:attrName>fillcolor</p:attrName>
                                        </p:attrNameLst>
                                      </p:cBhvr>
                                      <p:to>
                                        <a:schemeClr val="bg1"/>
                                      </p:to>
                                    </p:animClr>
                                    <p:set>
                                      <p:cBhvr>
                                        <p:cTn id="15" dur="125" autoRev="1" fill="remove"/>
                                        <p:tgtEl>
                                          <p:spTgt spid="21"/>
                                        </p:tgtEl>
                                        <p:attrNameLst>
                                          <p:attrName>fill.type</p:attrName>
                                        </p:attrNameLst>
                                      </p:cBhvr>
                                      <p:to>
                                        <p:strVal val="solid"/>
                                      </p:to>
                                    </p:set>
                                    <p:set>
                                      <p:cBhvr>
                                        <p:cTn id="16" dur="125" autoRev="1" fill="remove"/>
                                        <p:tgtEl>
                                          <p:spTgt spid="21"/>
                                        </p:tgtEl>
                                        <p:attrNameLst>
                                          <p:attrName>fill.on</p:attrName>
                                        </p:attrNameLst>
                                      </p:cBhvr>
                                      <p:to>
                                        <p:strVal val="true"/>
                                      </p:to>
                                    </p:set>
                                  </p:childTnLst>
                                </p:cTn>
                              </p:par>
                            </p:childTnLst>
                          </p:cTn>
                        </p:par>
                        <p:par>
                          <p:cTn id="17" fill="hold">
                            <p:stCondLst>
                              <p:cond delay="500"/>
                            </p:stCondLst>
                            <p:childTnLst>
                              <p:par>
                                <p:cTn id="18" presetID="2" presetClass="entr" presetSubtype="6" fill="hold" grpId="0" nodeType="after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500" fill="hold"/>
                                        <p:tgtEl>
                                          <p:spTgt spid="28"/>
                                        </p:tgtEl>
                                        <p:attrNameLst>
                                          <p:attrName>ppt_x</p:attrName>
                                        </p:attrNameLst>
                                      </p:cBhvr>
                                      <p:tavLst>
                                        <p:tav tm="0">
                                          <p:val>
                                            <p:strVal val="1+#ppt_w/2"/>
                                          </p:val>
                                        </p:tav>
                                        <p:tav tm="100000">
                                          <p:val>
                                            <p:strVal val="#ppt_x"/>
                                          </p:val>
                                        </p:tav>
                                      </p:tavLst>
                                    </p:anim>
                                    <p:anim calcmode="lin" valueType="num">
                                      <p:cBhvr additive="base">
                                        <p:cTn id="21" dur="500" fill="hold"/>
                                        <p:tgtEl>
                                          <p:spTgt spid="28"/>
                                        </p:tgtEl>
                                        <p:attrNameLst>
                                          <p:attrName>ppt_y</p:attrName>
                                        </p:attrNameLst>
                                      </p:cBhvr>
                                      <p:tavLst>
                                        <p:tav tm="0">
                                          <p:val>
                                            <p:strVal val="1+#ppt_h/2"/>
                                          </p:val>
                                        </p:tav>
                                        <p:tav tm="100000">
                                          <p:val>
                                            <p:strVal val="#ppt_y"/>
                                          </p:val>
                                        </p:tav>
                                      </p:tavLst>
                                    </p:anim>
                                  </p:childTnLst>
                                </p:cTn>
                              </p:par>
                              <p:par>
                                <p:cTn id="22" presetID="2" presetClass="entr" presetSubtype="3" fill="hold" grpId="0" nodeType="withEffect">
                                  <p:stCondLst>
                                    <p:cond delay="100"/>
                                  </p:stCondLst>
                                  <p:childTnLst>
                                    <p:set>
                                      <p:cBhvr>
                                        <p:cTn id="23" dur="1" fill="hold">
                                          <p:stCondLst>
                                            <p:cond delay="0"/>
                                          </p:stCondLst>
                                        </p:cTn>
                                        <p:tgtEl>
                                          <p:spTgt spid="25"/>
                                        </p:tgtEl>
                                        <p:attrNameLst>
                                          <p:attrName>style.visibility</p:attrName>
                                        </p:attrNameLst>
                                      </p:cBhvr>
                                      <p:to>
                                        <p:strVal val="visible"/>
                                      </p:to>
                                    </p:set>
                                    <p:anim calcmode="lin" valueType="num">
                                      <p:cBhvr additive="base">
                                        <p:cTn id="24" dur="500" fill="hold"/>
                                        <p:tgtEl>
                                          <p:spTgt spid="25"/>
                                        </p:tgtEl>
                                        <p:attrNameLst>
                                          <p:attrName>ppt_x</p:attrName>
                                        </p:attrNameLst>
                                      </p:cBhvr>
                                      <p:tavLst>
                                        <p:tav tm="0">
                                          <p:val>
                                            <p:strVal val="1+#ppt_w/2"/>
                                          </p:val>
                                        </p:tav>
                                        <p:tav tm="100000">
                                          <p:val>
                                            <p:strVal val="#ppt_x"/>
                                          </p:val>
                                        </p:tav>
                                      </p:tavLst>
                                    </p:anim>
                                    <p:anim calcmode="lin" valueType="num">
                                      <p:cBhvr additive="base">
                                        <p:cTn id="25" dur="500" fill="hold"/>
                                        <p:tgtEl>
                                          <p:spTgt spid="25"/>
                                        </p:tgtEl>
                                        <p:attrNameLst>
                                          <p:attrName>ppt_y</p:attrName>
                                        </p:attrNameLst>
                                      </p:cBhvr>
                                      <p:tavLst>
                                        <p:tav tm="0">
                                          <p:val>
                                            <p:strVal val="0-#ppt_h/2"/>
                                          </p:val>
                                        </p:tav>
                                        <p:tav tm="100000">
                                          <p:val>
                                            <p:strVal val="#ppt_y"/>
                                          </p:val>
                                        </p:tav>
                                      </p:tavLst>
                                    </p:anim>
                                  </p:childTnLst>
                                </p:cTn>
                              </p:par>
                              <p:par>
                                <p:cTn id="26" presetID="2" presetClass="entr" presetSubtype="6" fill="hold" grpId="0" nodeType="withEffect">
                                  <p:stCondLst>
                                    <p:cond delay="200"/>
                                  </p:stCondLst>
                                  <p:childTnLst>
                                    <p:set>
                                      <p:cBhvr>
                                        <p:cTn id="27" dur="1" fill="hold">
                                          <p:stCondLst>
                                            <p:cond delay="0"/>
                                          </p:stCondLst>
                                        </p:cTn>
                                        <p:tgtEl>
                                          <p:spTgt spid="24"/>
                                        </p:tgtEl>
                                        <p:attrNameLst>
                                          <p:attrName>style.visibility</p:attrName>
                                        </p:attrNameLst>
                                      </p:cBhvr>
                                      <p:to>
                                        <p:strVal val="visible"/>
                                      </p:to>
                                    </p:set>
                                    <p:anim calcmode="lin" valueType="num">
                                      <p:cBhvr additive="base">
                                        <p:cTn id="28" dur="500" fill="hold"/>
                                        <p:tgtEl>
                                          <p:spTgt spid="24"/>
                                        </p:tgtEl>
                                        <p:attrNameLst>
                                          <p:attrName>ppt_x</p:attrName>
                                        </p:attrNameLst>
                                      </p:cBhvr>
                                      <p:tavLst>
                                        <p:tav tm="0">
                                          <p:val>
                                            <p:strVal val="1+#ppt_w/2"/>
                                          </p:val>
                                        </p:tav>
                                        <p:tav tm="100000">
                                          <p:val>
                                            <p:strVal val="#ppt_x"/>
                                          </p:val>
                                        </p:tav>
                                      </p:tavLst>
                                    </p:anim>
                                    <p:anim calcmode="lin" valueType="num">
                                      <p:cBhvr additive="base">
                                        <p:cTn id="29" dur="500" fill="hold"/>
                                        <p:tgtEl>
                                          <p:spTgt spid="24"/>
                                        </p:tgtEl>
                                        <p:attrNameLst>
                                          <p:attrName>ppt_y</p:attrName>
                                        </p:attrNameLst>
                                      </p:cBhvr>
                                      <p:tavLst>
                                        <p:tav tm="0">
                                          <p:val>
                                            <p:strVal val="1+#ppt_h/2"/>
                                          </p:val>
                                        </p:tav>
                                        <p:tav tm="100000">
                                          <p:val>
                                            <p:strVal val="#ppt_y"/>
                                          </p:val>
                                        </p:tav>
                                      </p:tavLst>
                                    </p:anim>
                                  </p:childTnLst>
                                </p:cTn>
                              </p:par>
                              <p:par>
                                <p:cTn id="30" presetID="2" presetClass="entr" presetSubtype="6" fill="hold" grpId="0" nodeType="withEffect">
                                  <p:stCondLst>
                                    <p:cond delay="400"/>
                                  </p:stCondLst>
                                  <p:childTnLst>
                                    <p:set>
                                      <p:cBhvr>
                                        <p:cTn id="31" dur="1" fill="hold">
                                          <p:stCondLst>
                                            <p:cond delay="0"/>
                                          </p:stCondLst>
                                        </p:cTn>
                                        <p:tgtEl>
                                          <p:spTgt spid="27"/>
                                        </p:tgtEl>
                                        <p:attrNameLst>
                                          <p:attrName>style.visibility</p:attrName>
                                        </p:attrNameLst>
                                      </p:cBhvr>
                                      <p:to>
                                        <p:strVal val="visible"/>
                                      </p:to>
                                    </p:set>
                                    <p:anim calcmode="lin" valueType="num">
                                      <p:cBhvr additive="base">
                                        <p:cTn id="32" dur="400" fill="hold"/>
                                        <p:tgtEl>
                                          <p:spTgt spid="27"/>
                                        </p:tgtEl>
                                        <p:attrNameLst>
                                          <p:attrName>ppt_x</p:attrName>
                                        </p:attrNameLst>
                                      </p:cBhvr>
                                      <p:tavLst>
                                        <p:tav tm="0">
                                          <p:val>
                                            <p:strVal val="1+#ppt_w/2"/>
                                          </p:val>
                                        </p:tav>
                                        <p:tav tm="100000">
                                          <p:val>
                                            <p:strVal val="#ppt_x"/>
                                          </p:val>
                                        </p:tav>
                                      </p:tavLst>
                                    </p:anim>
                                    <p:anim calcmode="lin" valueType="num">
                                      <p:cBhvr additive="base">
                                        <p:cTn id="33" dur="400" fill="hold"/>
                                        <p:tgtEl>
                                          <p:spTgt spid="27"/>
                                        </p:tgtEl>
                                        <p:attrNameLst>
                                          <p:attrName>ppt_y</p:attrName>
                                        </p:attrNameLst>
                                      </p:cBhvr>
                                      <p:tavLst>
                                        <p:tav tm="0">
                                          <p:val>
                                            <p:strVal val="1+#ppt_h/2"/>
                                          </p:val>
                                        </p:tav>
                                        <p:tav tm="100000">
                                          <p:val>
                                            <p:strVal val="#ppt_y"/>
                                          </p:val>
                                        </p:tav>
                                      </p:tavLst>
                                    </p:anim>
                                  </p:childTnLst>
                                </p:cTn>
                              </p:par>
                              <p:par>
                                <p:cTn id="34" presetID="2" presetClass="entr" presetSubtype="3" fill="hold" grpId="0" nodeType="withEffect">
                                  <p:stCondLst>
                                    <p:cond delay="500"/>
                                  </p:stCondLst>
                                  <p:childTnLst>
                                    <p:set>
                                      <p:cBhvr>
                                        <p:cTn id="35" dur="1" fill="hold">
                                          <p:stCondLst>
                                            <p:cond delay="0"/>
                                          </p:stCondLst>
                                        </p:cTn>
                                        <p:tgtEl>
                                          <p:spTgt spid="23"/>
                                        </p:tgtEl>
                                        <p:attrNameLst>
                                          <p:attrName>style.visibility</p:attrName>
                                        </p:attrNameLst>
                                      </p:cBhvr>
                                      <p:to>
                                        <p:strVal val="visible"/>
                                      </p:to>
                                    </p:set>
                                    <p:anim calcmode="lin" valueType="num">
                                      <p:cBhvr additive="base">
                                        <p:cTn id="36" dur="500" fill="hold"/>
                                        <p:tgtEl>
                                          <p:spTgt spid="23"/>
                                        </p:tgtEl>
                                        <p:attrNameLst>
                                          <p:attrName>ppt_x</p:attrName>
                                        </p:attrNameLst>
                                      </p:cBhvr>
                                      <p:tavLst>
                                        <p:tav tm="0">
                                          <p:val>
                                            <p:strVal val="1+#ppt_w/2"/>
                                          </p:val>
                                        </p:tav>
                                        <p:tav tm="100000">
                                          <p:val>
                                            <p:strVal val="#ppt_x"/>
                                          </p:val>
                                        </p:tav>
                                      </p:tavLst>
                                    </p:anim>
                                    <p:anim calcmode="lin" valueType="num">
                                      <p:cBhvr additive="base">
                                        <p:cTn id="37" dur="500" fill="hold"/>
                                        <p:tgtEl>
                                          <p:spTgt spid="23"/>
                                        </p:tgtEl>
                                        <p:attrNameLst>
                                          <p:attrName>ppt_y</p:attrName>
                                        </p:attrNameLst>
                                      </p:cBhvr>
                                      <p:tavLst>
                                        <p:tav tm="0">
                                          <p:val>
                                            <p:strVal val="0-#ppt_h/2"/>
                                          </p:val>
                                        </p:tav>
                                        <p:tav tm="100000">
                                          <p:val>
                                            <p:strVal val="#ppt_y"/>
                                          </p:val>
                                        </p:tav>
                                      </p:tavLst>
                                    </p:anim>
                                  </p:childTnLst>
                                </p:cTn>
                              </p:par>
                              <p:par>
                                <p:cTn id="38" presetID="2" presetClass="entr" presetSubtype="3" fill="hold" grpId="0" nodeType="withEffect">
                                  <p:stCondLst>
                                    <p:cond delay="100"/>
                                  </p:stCondLst>
                                  <p:childTnLst>
                                    <p:set>
                                      <p:cBhvr>
                                        <p:cTn id="39" dur="1" fill="hold">
                                          <p:stCondLst>
                                            <p:cond delay="0"/>
                                          </p:stCondLst>
                                        </p:cTn>
                                        <p:tgtEl>
                                          <p:spTgt spid="26"/>
                                        </p:tgtEl>
                                        <p:attrNameLst>
                                          <p:attrName>style.visibility</p:attrName>
                                        </p:attrNameLst>
                                      </p:cBhvr>
                                      <p:to>
                                        <p:strVal val="visible"/>
                                      </p:to>
                                    </p:set>
                                    <p:anim calcmode="lin" valueType="num">
                                      <p:cBhvr additive="base">
                                        <p:cTn id="40" dur="500" fill="hold"/>
                                        <p:tgtEl>
                                          <p:spTgt spid="26"/>
                                        </p:tgtEl>
                                        <p:attrNameLst>
                                          <p:attrName>ppt_x</p:attrName>
                                        </p:attrNameLst>
                                      </p:cBhvr>
                                      <p:tavLst>
                                        <p:tav tm="0">
                                          <p:val>
                                            <p:strVal val="1+#ppt_w/2"/>
                                          </p:val>
                                        </p:tav>
                                        <p:tav tm="100000">
                                          <p:val>
                                            <p:strVal val="#ppt_x"/>
                                          </p:val>
                                        </p:tav>
                                      </p:tavLst>
                                    </p:anim>
                                    <p:anim calcmode="lin" valueType="num">
                                      <p:cBhvr additive="base">
                                        <p:cTn id="41" dur="500" fill="hold"/>
                                        <p:tgtEl>
                                          <p:spTgt spid="26"/>
                                        </p:tgtEl>
                                        <p:attrNameLst>
                                          <p:attrName>ppt_y</p:attrName>
                                        </p:attrNameLst>
                                      </p:cBhvr>
                                      <p:tavLst>
                                        <p:tav tm="0">
                                          <p:val>
                                            <p:strVal val="0-#ppt_h/2"/>
                                          </p:val>
                                        </p:tav>
                                        <p:tav tm="100000">
                                          <p:val>
                                            <p:strVal val="#ppt_y"/>
                                          </p:val>
                                        </p:tav>
                                      </p:tavLst>
                                    </p:anim>
                                  </p:childTnLst>
                                </p:cTn>
                              </p:par>
                              <p:par>
                                <p:cTn id="42" presetID="53" presetClass="entr" presetSubtype="16" fill="hold" grpId="0" nodeType="withEffect">
                                  <p:stCondLst>
                                    <p:cond delay="100"/>
                                  </p:stCondLst>
                                  <p:childTnLst>
                                    <p:set>
                                      <p:cBhvr>
                                        <p:cTn id="43" dur="1" fill="hold">
                                          <p:stCondLst>
                                            <p:cond delay="0"/>
                                          </p:stCondLst>
                                        </p:cTn>
                                        <p:tgtEl>
                                          <p:spTgt spid="106"/>
                                        </p:tgtEl>
                                        <p:attrNameLst>
                                          <p:attrName>style.visibility</p:attrName>
                                        </p:attrNameLst>
                                      </p:cBhvr>
                                      <p:to>
                                        <p:strVal val="visible"/>
                                      </p:to>
                                    </p:set>
                                    <p:anim calcmode="lin" valueType="num">
                                      <p:cBhvr>
                                        <p:cTn id="44" dur="250" fill="hold"/>
                                        <p:tgtEl>
                                          <p:spTgt spid="106"/>
                                        </p:tgtEl>
                                        <p:attrNameLst>
                                          <p:attrName>ppt_w</p:attrName>
                                        </p:attrNameLst>
                                      </p:cBhvr>
                                      <p:tavLst>
                                        <p:tav tm="0">
                                          <p:val>
                                            <p:fltVal val="0"/>
                                          </p:val>
                                        </p:tav>
                                        <p:tav tm="100000">
                                          <p:val>
                                            <p:strVal val="#ppt_w"/>
                                          </p:val>
                                        </p:tav>
                                      </p:tavLst>
                                    </p:anim>
                                    <p:anim calcmode="lin" valueType="num">
                                      <p:cBhvr>
                                        <p:cTn id="45" dur="250" fill="hold"/>
                                        <p:tgtEl>
                                          <p:spTgt spid="106"/>
                                        </p:tgtEl>
                                        <p:attrNameLst>
                                          <p:attrName>ppt_h</p:attrName>
                                        </p:attrNameLst>
                                      </p:cBhvr>
                                      <p:tavLst>
                                        <p:tav tm="0">
                                          <p:val>
                                            <p:fltVal val="0"/>
                                          </p:val>
                                        </p:tav>
                                        <p:tav tm="100000">
                                          <p:val>
                                            <p:strVal val="#ppt_h"/>
                                          </p:val>
                                        </p:tav>
                                      </p:tavLst>
                                    </p:anim>
                                    <p:animEffect transition="in" filter="fade">
                                      <p:cBhvr>
                                        <p:cTn id="46" dur="250"/>
                                        <p:tgtEl>
                                          <p:spTgt spid="106"/>
                                        </p:tgtEl>
                                      </p:cBhvr>
                                    </p:animEffect>
                                  </p:childTnLst>
                                </p:cTn>
                              </p:par>
                              <p:par>
                                <p:cTn id="47" presetID="6" presetClass="emph" presetSubtype="0" decel="100000" fill="hold" grpId="1" nodeType="withEffect">
                                  <p:stCondLst>
                                    <p:cond delay="300"/>
                                  </p:stCondLst>
                                  <p:childTnLst>
                                    <p:animScale>
                                      <p:cBhvr>
                                        <p:cTn id="48" dur="250" fill="hold"/>
                                        <p:tgtEl>
                                          <p:spTgt spid="106"/>
                                        </p:tgtEl>
                                      </p:cBhvr>
                                      <p:by x="120000" y="120000"/>
                                    </p:animScale>
                                  </p:childTnLst>
                                </p:cTn>
                              </p:par>
                              <p:par>
                                <p:cTn id="49" presetID="6" presetClass="emph" presetSubtype="0" decel="100000" fill="hold" grpId="2" nodeType="withEffect">
                                  <p:stCondLst>
                                    <p:cond delay="500"/>
                                  </p:stCondLst>
                                  <p:childTnLst>
                                    <p:animScale>
                                      <p:cBhvr>
                                        <p:cTn id="50" dur="250" fill="hold"/>
                                        <p:tgtEl>
                                          <p:spTgt spid="106"/>
                                        </p:tgtEl>
                                      </p:cBhvr>
                                      <p:by x="83000" y="83000"/>
                                    </p:animScale>
                                  </p:childTnLst>
                                </p:cTn>
                              </p:par>
                              <p:par>
                                <p:cTn id="51" presetID="53" presetClass="entr" presetSubtype="16" fill="hold" grpId="0" nodeType="withEffect">
                                  <p:stCondLst>
                                    <p:cond delay="300"/>
                                  </p:stCondLst>
                                  <p:childTnLst>
                                    <p:set>
                                      <p:cBhvr>
                                        <p:cTn id="52" dur="1" fill="hold">
                                          <p:stCondLst>
                                            <p:cond delay="0"/>
                                          </p:stCondLst>
                                        </p:cTn>
                                        <p:tgtEl>
                                          <p:spTgt spid="107"/>
                                        </p:tgtEl>
                                        <p:attrNameLst>
                                          <p:attrName>style.visibility</p:attrName>
                                        </p:attrNameLst>
                                      </p:cBhvr>
                                      <p:to>
                                        <p:strVal val="visible"/>
                                      </p:to>
                                    </p:set>
                                    <p:anim calcmode="lin" valueType="num">
                                      <p:cBhvr>
                                        <p:cTn id="53" dur="250" fill="hold"/>
                                        <p:tgtEl>
                                          <p:spTgt spid="107"/>
                                        </p:tgtEl>
                                        <p:attrNameLst>
                                          <p:attrName>ppt_w</p:attrName>
                                        </p:attrNameLst>
                                      </p:cBhvr>
                                      <p:tavLst>
                                        <p:tav tm="0">
                                          <p:val>
                                            <p:fltVal val="0"/>
                                          </p:val>
                                        </p:tav>
                                        <p:tav tm="100000">
                                          <p:val>
                                            <p:strVal val="#ppt_w"/>
                                          </p:val>
                                        </p:tav>
                                      </p:tavLst>
                                    </p:anim>
                                    <p:anim calcmode="lin" valueType="num">
                                      <p:cBhvr>
                                        <p:cTn id="54" dur="250" fill="hold"/>
                                        <p:tgtEl>
                                          <p:spTgt spid="107"/>
                                        </p:tgtEl>
                                        <p:attrNameLst>
                                          <p:attrName>ppt_h</p:attrName>
                                        </p:attrNameLst>
                                      </p:cBhvr>
                                      <p:tavLst>
                                        <p:tav tm="0">
                                          <p:val>
                                            <p:fltVal val="0"/>
                                          </p:val>
                                        </p:tav>
                                        <p:tav tm="100000">
                                          <p:val>
                                            <p:strVal val="#ppt_h"/>
                                          </p:val>
                                        </p:tav>
                                      </p:tavLst>
                                    </p:anim>
                                    <p:animEffect transition="in" filter="fade">
                                      <p:cBhvr>
                                        <p:cTn id="55" dur="250"/>
                                        <p:tgtEl>
                                          <p:spTgt spid="107"/>
                                        </p:tgtEl>
                                      </p:cBhvr>
                                    </p:animEffect>
                                  </p:childTnLst>
                                </p:cTn>
                              </p:par>
                              <p:par>
                                <p:cTn id="56" presetID="6" presetClass="emph" presetSubtype="0" decel="100000" fill="hold" grpId="1" nodeType="withEffect">
                                  <p:stCondLst>
                                    <p:cond delay="500"/>
                                  </p:stCondLst>
                                  <p:childTnLst>
                                    <p:animScale>
                                      <p:cBhvr>
                                        <p:cTn id="57" dur="250" fill="hold"/>
                                        <p:tgtEl>
                                          <p:spTgt spid="107"/>
                                        </p:tgtEl>
                                      </p:cBhvr>
                                      <p:by x="120000" y="120000"/>
                                    </p:animScale>
                                  </p:childTnLst>
                                </p:cTn>
                              </p:par>
                              <p:par>
                                <p:cTn id="58" presetID="6" presetClass="emph" presetSubtype="0" decel="100000" fill="hold" grpId="2" nodeType="withEffect">
                                  <p:stCondLst>
                                    <p:cond delay="700"/>
                                  </p:stCondLst>
                                  <p:childTnLst>
                                    <p:animScale>
                                      <p:cBhvr>
                                        <p:cTn id="59" dur="250" fill="hold"/>
                                        <p:tgtEl>
                                          <p:spTgt spid="107"/>
                                        </p:tgtEl>
                                      </p:cBhvr>
                                      <p:by x="83000" y="83000"/>
                                    </p:animScale>
                                  </p:childTnLst>
                                </p:cTn>
                              </p:par>
                            </p:childTnLst>
                          </p:cTn>
                        </p:par>
                        <p:par>
                          <p:cTn id="60" fill="hold">
                            <p:stCondLst>
                              <p:cond delay="1000"/>
                            </p:stCondLst>
                            <p:childTnLst>
                              <p:par>
                                <p:cTn id="61" presetID="2" presetClass="entr" presetSubtype="2" fill="hold" grpId="0" nodeType="afterEffect">
                                  <p:stCondLst>
                                    <p:cond delay="0"/>
                                  </p:stCondLst>
                                  <p:childTnLst>
                                    <p:set>
                                      <p:cBhvr>
                                        <p:cTn id="62" dur="1" fill="hold">
                                          <p:stCondLst>
                                            <p:cond delay="0"/>
                                          </p:stCondLst>
                                        </p:cTn>
                                        <p:tgtEl>
                                          <p:spTgt spid="116"/>
                                        </p:tgtEl>
                                        <p:attrNameLst>
                                          <p:attrName>style.visibility</p:attrName>
                                        </p:attrNameLst>
                                      </p:cBhvr>
                                      <p:to>
                                        <p:strVal val="visible"/>
                                      </p:to>
                                    </p:set>
                                    <p:anim calcmode="lin" valueType="num">
                                      <p:cBhvr additive="base">
                                        <p:cTn id="63" dur="500" fill="hold"/>
                                        <p:tgtEl>
                                          <p:spTgt spid="116"/>
                                        </p:tgtEl>
                                        <p:attrNameLst>
                                          <p:attrName>ppt_x</p:attrName>
                                        </p:attrNameLst>
                                      </p:cBhvr>
                                      <p:tavLst>
                                        <p:tav tm="0">
                                          <p:val>
                                            <p:strVal val="1+#ppt_w/2"/>
                                          </p:val>
                                        </p:tav>
                                        <p:tav tm="100000">
                                          <p:val>
                                            <p:strVal val="#ppt_x"/>
                                          </p:val>
                                        </p:tav>
                                      </p:tavLst>
                                    </p:anim>
                                    <p:anim calcmode="lin" valueType="num">
                                      <p:cBhvr additive="base">
                                        <p:cTn id="64" dur="500" fill="hold"/>
                                        <p:tgtEl>
                                          <p:spTgt spid="116"/>
                                        </p:tgtEl>
                                        <p:attrNameLst>
                                          <p:attrName>ppt_y</p:attrName>
                                        </p:attrNameLst>
                                      </p:cBhvr>
                                      <p:tavLst>
                                        <p:tav tm="0">
                                          <p:val>
                                            <p:strVal val="#ppt_y"/>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anim calcmode="lin" valueType="num">
                                      <p:cBhvr>
                                        <p:cTn id="68" dur="500" fill="hold"/>
                                        <p:tgtEl>
                                          <p:spTgt spid="29"/>
                                        </p:tgtEl>
                                        <p:attrNameLst>
                                          <p:attrName>ppt_x</p:attrName>
                                        </p:attrNameLst>
                                      </p:cBhvr>
                                      <p:tavLst>
                                        <p:tav tm="0">
                                          <p:val>
                                            <p:strVal val="#ppt_x"/>
                                          </p:val>
                                        </p:tav>
                                        <p:tav tm="100000">
                                          <p:val>
                                            <p:strVal val="#ppt_x"/>
                                          </p:val>
                                        </p:tav>
                                      </p:tavLst>
                                    </p:anim>
                                    <p:anim calcmode="lin" valueType="num">
                                      <p:cBhvr>
                                        <p:cTn id="69" dur="500" fill="hold"/>
                                        <p:tgtEl>
                                          <p:spTgt spid="29"/>
                                        </p:tgtEl>
                                        <p:attrNameLst>
                                          <p:attrName>ppt_y</p:attrName>
                                        </p:attrNameLst>
                                      </p:cBhvr>
                                      <p:tavLst>
                                        <p:tav tm="0">
                                          <p:val>
                                            <p:strVal val="#ppt_y+.1"/>
                                          </p:val>
                                        </p:tav>
                                        <p:tav tm="100000">
                                          <p:val>
                                            <p:strVal val="#ppt_y"/>
                                          </p:val>
                                        </p:tav>
                                      </p:tavLst>
                                    </p:anim>
                                  </p:childTnLst>
                                </p:cTn>
                              </p:par>
                              <p:par>
                                <p:cTn id="70" presetID="2" presetClass="entr" presetSubtype="2" fill="hold" grpId="0" nodeType="withEffect">
                                  <p:stCondLst>
                                    <p:cond delay="200"/>
                                  </p:stCondLst>
                                  <p:childTnLst>
                                    <p:set>
                                      <p:cBhvr>
                                        <p:cTn id="71" dur="1" fill="hold">
                                          <p:stCondLst>
                                            <p:cond delay="0"/>
                                          </p:stCondLst>
                                        </p:cTn>
                                        <p:tgtEl>
                                          <p:spTgt spid="117"/>
                                        </p:tgtEl>
                                        <p:attrNameLst>
                                          <p:attrName>style.visibility</p:attrName>
                                        </p:attrNameLst>
                                      </p:cBhvr>
                                      <p:to>
                                        <p:strVal val="visible"/>
                                      </p:to>
                                    </p:set>
                                    <p:anim calcmode="lin" valueType="num">
                                      <p:cBhvr additive="base">
                                        <p:cTn id="72" dur="500" fill="hold"/>
                                        <p:tgtEl>
                                          <p:spTgt spid="117"/>
                                        </p:tgtEl>
                                        <p:attrNameLst>
                                          <p:attrName>ppt_x</p:attrName>
                                        </p:attrNameLst>
                                      </p:cBhvr>
                                      <p:tavLst>
                                        <p:tav tm="0">
                                          <p:val>
                                            <p:strVal val="1+#ppt_w/2"/>
                                          </p:val>
                                        </p:tav>
                                        <p:tav tm="100000">
                                          <p:val>
                                            <p:strVal val="#ppt_x"/>
                                          </p:val>
                                        </p:tav>
                                      </p:tavLst>
                                    </p:anim>
                                    <p:anim calcmode="lin" valueType="num">
                                      <p:cBhvr additive="base">
                                        <p:cTn id="73" dur="500" fill="hold"/>
                                        <p:tgtEl>
                                          <p:spTgt spid="117"/>
                                        </p:tgtEl>
                                        <p:attrNameLst>
                                          <p:attrName>ppt_y</p:attrName>
                                        </p:attrNameLst>
                                      </p:cBhvr>
                                      <p:tavLst>
                                        <p:tav tm="0">
                                          <p:val>
                                            <p:strVal val="#ppt_y"/>
                                          </p:val>
                                        </p:tav>
                                        <p:tav tm="100000">
                                          <p:val>
                                            <p:strVal val="#ppt_y"/>
                                          </p:val>
                                        </p:tav>
                                      </p:tavLst>
                                    </p:anim>
                                  </p:childTnLst>
                                </p:cTn>
                              </p:par>
                              <p:par>
                                <p:cTn id="74" presetID="42" presetClass="entr" presetSubtype="0" fill="hold" grpId="0" nodeType="withEffect">
                                  <p:stCondLst>
                                    <p:cond delay="20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anim calcmode="lin" valueType="num">
                                      <p:cBhvr>
                                        <p:cTn id="77" dur="500" fill="hold"/>
                                        <p:tgtEl>
                                          <p:spTgt spid="30"/>
                                        </p:tgtEl>
                                        <p:attrNameLst>
                                          <p:attrName>ppt_x</p:attrName>
                                        </p:attrNameLst>
                                      </p:cBhvr>
                                      <p:tavLst>
                                        <p:tav tm="0">
                                          <p:val>
                                            <p:strVal val="#ppt_x"/>
                                          </p:val>
                                        </p:tav>
                                        <p:tav tm="100000">
                                          <p:val>
                                            <p:strVal val="#ppt_x"/>
                                          </p:val>
                                        </p:tav>
                                      </p:tavLst>
                                    </p:anim>
                                    <p:anim calcmode="lin" valueType="num">
                                      <p:cBhvr>
                                        <p:cTn id="78" dur="500" fill="hold"/>
                                        <p:tgtEl>
                                          <p:spTgt spid="30"/>
                                        </p:tgtEl>
                                        <p:attrNameLst>
                                          <p:attrName>ppt_y</p:attrName>
                                        </p:attrNameLst>
                                      </p:cBhvr>
                                      <p:tavLst>
                                        <p:tav tm="0">
                                          <p:val>
                                            <p:strVal val="#ppt_y+.1"/>
                                          </p:val>
                                        </p:tav>
                                        <p:tav tm="100000">
                                          <p:val>
                                            <p:strVal val="#ppt_y"/>
                                          </p:val>
                                        </p:tav>
                                      </p:tavLst>
                                    </p:anim>
                                  </p:childTnLst>
                                </p:cTn>
                              </p:par>
                              <p:par>
                                <p:cTn id="79" presetID="2" presetClass="entr" presetSubtype="2" fill="hold" grpId="0" nodeType="withEffect">
                                  <p:stCondLst>
                                    <p:cond delay="400"/>
                                  </p:stCondLst>
                                  <p:childTnLst>
                                    <p:set>
                                      <p:cBhvr>
                                        <p:cTn id="80" dur="1" fill="hold">
                                          <p:stCondLst>
                                            <p:cond delay="0"/>
                                          </p:stCondLst>
                                        </p:cTn>
                                        <p:tgtEl>
                                          <p:spTgt spid="118"/>
                                        </p:tgtEl>
                                        <p:attrNameLst>
                                          <p:attrName>style.visibility</p:attrName>
                                        </p:attrNameLst>
                                      </p:cBhvr>
                                      <p:to>
                                        <p:strVal val="visible"/>
                                      </p:to>
                                    </p:set>
                                    <p:anim calcmode="lin" valueType="num">
                                      <p:cBhvr additive="base">
                                        <p:cTn id="81" dur="500" fill="hold"/>
                                        <p:tgtEl>
                                          <p:spTgt spid="118"/>
                                        </p:tgtEl>
                                        <p:attrNameLst>
                                          <p:attrName>ppt_x</p:attrName>
                                        </p:attrNameLst>
                                      </p:cBhvr>
                                      <p:tavLst>
                                        <p:tav tm="0">
                                          <p:val>
                                            <p:strVal val="1+#ppt_w/2"/>
                                          </p:val>
                                        </p:tav>
                                        <p:tav tm="100000">
                                          <p:val>
                                            <p:strVal val="#ppt_x"/>
                                          </p:val>
                                        </p:tav>
                                      </p:tavLst>
                                    </p:anim>
                                    <p:anim calcmode="lin" valueType="num">
                                      <p:cBhvr additive="base">
                                        <p:cTn id="82" dur="500" fill="hold"/>
                                        <p:tgtEl>
                                          <p:spTgt spid="118"/>
                                        </p:tgtEl>
                                        <p:attrNameLst>
                                          <p:attrName>ppt_y</p:attrName>
                                        </p:attrNameLst>
                                      </p:cBhvr>
                                      <p:tavLst>
                                        <p:tav tm="0">
                                          <p:val>
                                            <p:strVal val="#ppt_y"/>
                                          </p:val>
                                        </p:tav>
                                        <p:tav tm="100000">
                                          <p:val>
                                            <p:strVal val="#ppt_y"/>
                                          </p:val>
                                        </p:tav>
                                      </p:tavLst>
                                    </p:anim>
                                  </p:childTnLst>
                                </p:cTn>
                              </p:par>
                              <p:par>
                                <p:cTn id="83" presetID="42" presetClass="entr" presetSubtype="0" fill="hold" grpId="0" nodeType="withEffect">
                                  <p:stCondLst>
                                    <p:cond delay="40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500"/>
                                        <p:tgtEl>
                                          <p:spTgt spid="31"/>
                                        </p:tgtEl>
                                      </p:cBhvr>
                                    </p:animEffect>
                                    <p:anim calcmode="lin" valueType="num">
                                      <p:cBhvr>
                                        <p:cTn id="86" dur="500" fill="hold"/>
                                        <p:tgtEl>
                                          <p:spTgt spid="31"/>
                                        </p:tgtEl>
                                        <p:attrNameLst>
                                          <p:attrName>ppt_x</p:attrName>
                                        </p:attrNameLst>
                                      </p:cBhvr>
                                      <p:tavLst>
                                        <p:tav tm="0">
                                          <p:val>
                                            <p:strVal val="#ppt_x"/>
                                          </p:val>
                                        </p:tav>
                                        <p:tav tm="100000">
                                          <p:val>
                                            <p:strVal val="#ppt_x"/>
                                          </p:val>
                                        </p:tav>
                                      </p:tavLst>
                                    </p:anim>
                                    <p:anim calcmode="lin" valueType="num">
                                      <p:cBhvr>
                                        <p:cTn id="87" dur="500" fill="hold"/>
                                        <p:tgtEl>
                                          <p:spTgt spid="31"/>
                                        </p:tgtEl>
                                        <p:attrNameLst>
                                          <p:attrName>ppt_y</p:attrName>
                                        </p:attrNameLst>
                                      </p:cBhvr>
                                      <p:tavLst>
                                        <p:tav tm="0">
                                          <p:val>
                                            <p:strVal val="#ppt_y+.1"/>
                                          </p:val>
                                        </p:tav>
                                        <p:tav tm="100000">
                                          <p:val>
                                            <p:strVal val="#ppt_y"/>
                                          </p:val>
                                        </p:tav>
                                      </p:tavLst>
                                    </p:anim>
                                  </p:childTnLst>
                                </p:cTn>
                              </p:par>
                              <p:par>
                                <p:cTn id="88" presetID="2" presetClass="entr" presetSubtype="2" fill="hold" grpId="0" nodeType="withEffect">
                                  <p:stCondLst>
                                    <p:cond delay="600"/>
                                  </p:stCondLst>
                                  <p:childTnLst>
                                    <p:set>
                                      <p:cBhvr>
                                        <p:cTn id="89" dur="1" fill="hold">
                                          <p:stCondLst>
                                            <p:cond delay="0"/>
                                          </p:stCondLst>
                                        </p:cTn>
                                        <p:tgtEl>
                                          <p:spTgt spid="119"/>
                                        </p:tgtEl>
                                        <p:attrNameLst>
                                          <p:attrName>style.visibility</p:attrName>
                                        </p:attrNameLst>
                                      </p:cBhvr>
                                      <p:to>
                                        <p:strVal val="visible"/>
                                      </p:to>
                                    </p:set>
                                    <p:anim calcmode="lin" valueType="num">
                                      <p:cBhvr additive="base">
                                        <p:cTn id="90" dur="500" fill="hold"/>
                                        <p:tgtEl>
                                          <p:spTgt spid="119"/>
                                        </p:tgtEl>
                                        <p:attrNameLst>
                                          <p:attrName>ppt_x</p:attrName>
                                        </p:attrNameLst>
                                      </p:cBhvr>
                                      <p:tavLst>
                                        <p:tav tm="0">
                                          <p:val>
                                            <p:strVal val="1+#ppt_w/2"/>
                                          </p:val>
                                        </p:tav>
                                        <p:tav tm="100000">
                                          <p:val>
                                            <p:strVal val="#ppt_x"/>
                                          </p:val>
                                        </p:tav>
                                      </p:tavLst>
                                    </p:anim>
                                    <p:anim calcmode="lin" valueType="num">
                                      <p:cBhvr additive="base">
                                        <p:cTn id="91" dur="500" fill="hold"/>
                                        <p:tgtEl>
                                          <p:spTgt spid="119"/>
                                        </p:tgtEl>
                                        <p:attrNameLst>
                                          <p:attrName>ppt_y</p:attrName>
                                        </p:attrNameLst>
                                      </p:cBhvr>
                                      <p:tavLst>
                                        <p:tav tm="0">
                                          <p:val>
                                            <p:strVal val="#ppt_y"/>
                                          </p:val>
                                        </p:tav>
                                        <p:tav tm="100000">
                                          <p:val>
                                            <p:strVal val="#ppt_y"/>
                                          </p:val>
                                        </p:tav>
                                      </p:tavLst>
                                    </p:anim>
                                  </p:childTnLst>
                                </p:cTn>
                              </p:par>
                              <p:par>
                                <p:cTn id="92" presetID="42" presetClass="entr" presetSubtype="0" fill="hold" grpId="0" nodeType="withEffect">
                                  <p:stCondLst>
                                    <p:cond delay="600"/>
                                  </p:stCondLst>
                                  <p:childTnLst>
                                    <p:set>
                                      <p:cBhvr>
                                        <p:cTn id="93" dur="1" fill="hold">
                                          <p:stCondLst>
                                            <p:cond delay="0"/>
                                          </p:stCondLst>
                                        </p:cTn>
                                        <p:tgtEl>
                                          <p:spTgt spid="32"/>
                                        </p:tgtEl>
                                        <p:attrNameLst>
                                          <p:attrName>style.visibility</p:attrName>
                                        </p:attrNameLst>
                                      </p:cBhvr>
                                      <p:to>
                                        <p:strVal val="visible"/>
                                      </p:to>
                                    </p:set>
                                    <p:animEffect transition="in" filter="fade">
                                      <p:cBhvr>
                                        <p:cTn id="94" dur="500"/>
                                        <p:tgtEl>
                                          <p:spTgt spid="32"/>
                                        </p:tgtEl>
                                      </p:cBhvr>
                                    </p:animEffect>
                                    <p:anim calcmode="lin" valueType="num">
                                      <p:cBhvr>
                                        <p:cTn id="95" dur="500" fill="hold"/>
                                        <p:tgtEl>
                                          <p:spTgt spid="32"/>
                                        </p:tgtEl>
                                        <p:attrNameLst>
                                          <p:attrName>ppt_x</p:attrName>
                                        </p:attrNameLst>
                                      </p:cBhvr>
                                      <p:tavLst>
                                        <p:tav tm="0">
                                          <p:val>
                                            <p:strVal val="#ppt_x"/>
                                          </p:val>
                                        </p:tav>
                                        <p:tav tm="100000">
                                          <p:val>
                                            <p:strVal val="#ppt_x"/>
                                          </p:val>
                                        </p:tav>
                                      </p:tavLst>
                                    </p:anim>
                                    <p:anim calcmode="lin" valueType="num">
                                      <p:cBhvr>
                                        <p:cTn id="96" dur="5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P spid="118" grpId="0" animBg="1"/>
      <p:bldP spid="119" grpId="0" animBg="1"/>
      <p:bldP spid="21" grpId="0" animBg="1"/>
      <p:bldP spid="21" grpId="1" animBg="1"/>
      <p:bldP spid="21" grpId="2" animBg="1"/>
      <p:bldP spid="23" grpId="0" animBg="1"/>
      <p:bldP spid="24" grpId="0" animBg="1"/>
      <p:bldP spid="25" grpId="0" animBg="1"/>
      <p:bldP spid="26" grpId="0" animBg="1"/>
      <p:bldP spid="27" grpId="0" animBg="1"/>
      <p:bldP spid="28" grpId="0" animBg="1"/>
      <p:bldP spid="106" grpId="0"/>
      <p:bldP spid="106" grpId="1"/>
      <p:bldP spid="106" grpId="2"/>
      <p:bldP spid="107" grpId="0"/>
      <p:bldP spid="107" grpId="1"/>
      <p:bldP spid="107" grpId="2"/>
      <p:bldP spid="29" grpId="0"/>
      <p:bldP spid="30" grpId="0"/>
      <p:bldP spid="31" grpId="0"/>
      <p:bldP spid="3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5"/>
          <p:cNvSpPr/>
          <p:nvPr/>
        </p:nvSpPr>
        <p:spPr bwMode="auto">
          <a:xfrm>
            <a:off x="-1" y="1389683"/>
            <a:ext cx="9144001" cy="2229317"/>
          </a:xfrm>
          <a:custGeom>
            <a:avLst/>
            <a:gdLst>
              <a:gd name="T0" fmla="*/ 0 w 1994"/>
              <a:gd name="T1" fmla="*/ 71 h 973"/>
              <a:gd name="T2" fmla="*/ 1994 w 1994"/>
              <a:gd name="T3" fmla="*/ 0 h 973"/>
              <a:gd name="T4" fmla="*/ 1994 w 1994"/>
              <a:gd name="T5" fmla="*/ 973 h 973"/>
              <a:gd name="T6" fmla="*/ 0 w 1994"/>
              <a:gd name="T7" fmla="*/ 853 h 973"/>
              <a:gd name="T8" fmla="*/ 0 w 1994"/>
              <a:gd name="T9" fmla="*/ 71 h 973"/>
            </a:gdLst>
            <a:ahLst/>
            <a:cxnLst>
              <a:cxn ang="0">
                <a:pos x="T0" y="T1"/>
              </a:cxn>
              <a:cxn ang="0">
                <a:pos x="T2" y="T3"/>
              </a:cxn>
              <a:cxn ang="0">
                <a:pos x="T4" y="T5"/>
              </a:cxn>
              <a:cxn ang="0">
                <a:pos x="T6" y="T7"/>
              </a:cxn>
              <a:cxn ang="0">
                <a:pos x="T8" y="T9"/>
              </a:cxn>
            </a:cxnLst>
            <a:rect l="0" t="0" r="r" b="b"/>
            <a:pathLst>
              <a:path w="1994" h="973">
                <a:moveTo>
                  <a:pt x="0" y="71"/>
                </a:moveTo>
                <a:cubicBezTo>
                  <a:pt x="0" y="71"/>
                  <a:pt x="1110" y="435"/>
                  <a:pt x="1994" y="0"/>
                </a:cubicBezTo>
                <a:cubicBezTo>
                  <a:pt x="1994" y="973"/>
                  <a:pt x="1994" y="973"/>
                  <a:pt x="1994" y="973"/>
                </a:cubicBezTo>
                <a:cubicBezTo>
                  <a:pt x="1994" y="973"/>
                  <a:pt x="955" y="549"/>
                  <a:pt x="0" y="853"/>
                </a:cubicBezTo>
                <a:lnTo>
                  <a:pt x="0" y="71"/>
                </a:lnTo>
                <a:close/>
              </a:path>
            </a:pathLst>
          </a:custGeom>
          <a:solidFill>
            <a:srgbClr val="0070C0"/>
          </a:solidFill>
          <a:ln>
            <a:noFill/>
          </a:ln>
          <a:effectLst>
            <a:innerShdw blurRad="114300" dir="2940000">
              <a:prstClr val="black">
                <a:alpha val="38000"/>
              </a:prstClr>
            </a:innerShdw>
          </a:effectLst>
        </p:spPr>
        <p:txBody>
          <a:bodyPr vert="horz" wrap="square" lIns="91440" tIns="45720" rIns="91440" bIns="45720" numCol="1" anchor="t" anchorCtr="0" compatLnSpc="1"/>
          <a:lstStyle/>
          <a:p>
            <a:endParaRPr lang="zh-CN" altLang="en-US"/>
          </a:p>
        </p:txBody>
      </p:sp>
      <p:sp>
        <p:nvSpPr>
          <p:cNvPr id="15" name="PA_椭圆 3"/>
          <p:cNvSpPr/>
          <p:nvPr>
            <p:custDataLst>
              <p:tags r:id="rId1"/>
            </p:custDataLst>
          </p:nvPr>
        </p:nvSpPr>
        <p:spPr>
          <a:xfrm>
            <a:off x="954929" y="1135559"/>
            <a:ext cx="2426020" cy="2426018"/>
          </a:xfrm>
          <a:prstGeom prst="ellipse">
            <a:avLst/>
          </a:prstGeom>
          <a:gradFill flip="none" rotWithShape="1">
            <a:gsLst>
              <a:gs pos="0">
                <a:schemeClr val="bg1"/>
              </a:gs>
              <a:gs pos="100000">
                <a:schemeClr val="bg1">
                  <a:lumMod val="75000"/>
                </a:schemeClr>
              </a:gs>
            </a:gsLst>
            <a:lin ang="13500000" scaled="1"/>
          </a:gradFill>
          <a:ln w="381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6" name="PA_椭圆 8"/>
          <p:cNvSpPr/>
          <p:nvPr>
            <p:custDataLst>
              <p:tags r:id="rId2"/>
            </p:custDataLst>
          </p:nvPr>
        </p:nvSpPr>
        <p:spPr>
          <a:xfrm>
            <a:off x="2471681" y="917563"/>
            <a:ext cx="616797" cy="616797"/>
          </a:xfrm>
          <a:prstGeom prst="ellipse">
            <a:avLst/>
          </a:prstGeom>
          <a:solidFill>
            <a:srgbClr val="FFC000"/>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7" name="PA_椭圆 6"/>
          <p:cNvSpPr/>
          <p:nvPr>
            <p:custDataLst>
              <p:tags r:id="rId3"/>
            </p:custDataLst>
          </p:nvPr>
        </p:nvSpPr>
        <p:spPr>
          <a:xfrm>
            <a:off x="3274705" y="1744545"/>
            <a:ext cx="622370" cy="622370"/>
          </a:xfrm>
          <a:prstGeom prst="ellipse">
            <a:avLst/>
          </a:prstGeom>
          <a:solidFill>
            <a:srgbClr val="00B0F0"/>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8" name="PA_椭圆 5"/>
          <p:cNvSpPr/>
          <p:nvPr>
            <p:custDataLst>
              <p:tags r:id="rId4"/>
            </p:custDataLst>
          </p:nvPr>
        </p:nvSpPr>
        <p:spPr>
          <a:xfrm>
            <a:off x="3004892" y="2714367"/>
            <a:ext cx="484940" cy="484940"/>
          </a:xfrm>
          <a:prstGeom prst="ellipse">
            <a:avLst/>
          </a:prstGeom>
          <a:no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9" name="PA_椭圆 5"/>
          <p:cNvSpPr/>
          <p:nvPr>
            <p:custDataLst>
              <p:tags r:id="rId5"/>
            </p:custDataLst>
          </p:nvPr>
        </p:nvSpPr>
        <p:spPr>
          <a:xfrm>
            <a:off x="1092992" y="3036884"/>
            <a:ext cx="433520" cy="433520"/>
          </a:xfrm>
          <a:prstGeom prst="ellipse">
            <a:avLst/>
          </a:prstGeom>
          <a:noFill/>
          <a:ln w="38100">
            <a:solidFill>
              <a:srgbClr val="FFC000"/>
            </a:solidFill>
          </a:ln>
          <a:effectLst>
            <a:outerShdw blurRad="1524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0" name="PA_椭圆 13"/>
          <p:cNvSpPr/>
          <p:nvPr>
            <p:custDataLst>
              <p:tags r:id="rId6"/>
            </p:custDataLst>
          </p:nvPr>
        </p:nvSpPr>
        <p:spPr>
          <a:xfrm>
            <a:off x="2255399" y="3245396"/>
            <a:ext cx="432563" cy="432563"/>
          </a:xfrm>
          <a:prstGeom prst="ellipse">
            <a:avLst/>
          </a:prstGeom>
          <a:solidFill>
            <a:srgbClr val="0070C0"/>
          </a:solidFill>
          <a:ln w="254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1" name="PA_椭圆 11"/>
          <p:cNvSpPr/>
          <p:nvPr>
            <p:custDataLst>
              <p:tags r:id="rId7"/>
            </p:custDataLst>
          </p:nvPr>
        </p:nvSpPr>
        <p:spPr>
          <a:xfrm>
            <a:off x="827384" y="1361788"/>
            <a:ext cx="581457" cy="581457"/>
          </a:xfrm>
          <a:prstGeom prst="ellipse">
            <a:avLst/>
          </a:prstGeom>
          <a:gradFill flip="none" rotWithShape="1">
            <a:gsLst>
              <a:gs pos="0">
                <a:schemeClr val="bg1"/>
              </a:gs>
              <a:gs pos="100000">
                <a:schemeClr val="bg1">
                  <a:lumMod val="85000"/>
                </a:schemeClr>
              </a:gs>
            </a:gsLst>
            <a:lin ang="13500000" scaled="1"/>
          </a:gradFill>
          <a:ln w="254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2" name="矩形 21"/>
          <p:cNvSpPr/>
          <p:nvPr/>
        </p:nvSpPr>
        <p:spPr>
          <a:xfrm>
            <a:off x="1440966" y="1768973"/>
            <a:ext cx="1451039" cy="1323439"/>
          </a:xfrm>
          <a:prstGeom prst="rect">
            <a:avLst/>
          </a:prstGeom>
        </p:spPr>
        <p:txBody>
          <a:bodyPr wrap="none">
            <a:spAutoFit/>
          </a:bodyPr>
          <a:lstStyle/>
          <a:p>
            <a:pPr algn="ctr">
              <a:defRPr/>
            </a:pPr>
            <a:r>
              <a:rPr lang="en-US" altLang="zh-CN" sz="8000" b="1" kern="10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04</a:t>
            </a:r>
            <a:endParaRPr lang="zh-CN" altLang="zh-CN" sz="8000" b="1" kern="10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矩形 22"/>
          <p:cNvSpPr/>
          <p:nvPr/>
        </p:nvSpPr>
        <p:spPr>
          <a:xfrm>
            <a:off x="3701550" y="2088382"/>
            <a:ext cx="5496892" cy="768350"/>
          </a:xfrm>
          <a:prstGeom prst="rect">
            <a:avLst/>
          </a:prstGeom>
        </p:spPr>
        <p:txBody>
          <a:bodyPr wrap="square">
            <a:spAutoFit/>
          </a:bodyPr>
          <a:lstStyle/>
          <a:p>
            <a:pPr algn="ctr">
              <a:defRPr/>
            </a:pPr>
            <a:r>
              <a:rPr lang="zh-CN" altLang="en-US" sz="44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回顾总结</a:t>
            </a:r>
            <a:endParaRPr lang="zh-CN" altLang="zh-CN" sz="44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 name="矩形 28"/>
          <p:cNvSpPr/>
          <p:nvPr/>
        </p:nvSpPr>
        <p:spPr>
          <a:xfrm>
            <a:off x="4457700" y="3941445"/>
            <a:ext cx="1201420" cy="368300"/>
          </a:xfrm>
          <a:prstGeom prst="rect">
            <a:avLst/>
          </a:prstGeom>
        </p:spPr>
        <p:txBody>
          <a:bodyPr wrap="none">
            <a:spAutoFit/>
          </a:bodyPr>
          <a:lstStyle/>
          <a:p>
            <a:r>
              <a:rPr lang="en-US" altLang="zh-CN" sz="1800">
                <a:latin typeface="微软雅黑" panose="020B0503020204020204" pitchFamily="34" charset="-122"/>
                <a:ea typeface="微软雅黑" panose="020B0503020204020204" pitchFamily="34" charset="-122"/>
              </a:rPr>
              <a:t>*</a:t>
            </a:r>
            <a:r>
              <a:rPr lang="zh-CN" altLang="en-US" sz="1800">
                <a:latin typeface="微软雅黑" panose="020B0503020204020204" pitchFamily="34" charset="-122"/>
                <a:ea typeface="微软雅黑" panose="020B0503020204020204" pitchFamily="34" charset="-122"/>
              </a:rPr>
              <a:t>项目总结</a:t>
            </a:r>
            <a:endParaRPr lang="en-US" altLang="zh-CN" sz="1800">
              <a:latin typeface="微软雅黑" panose="020B0503020204020204" pitchFamily="34" charset="-122"/>
              <a:ea typeface="微软雅黑" panose="020B0503020204020204" pitchFamily="34" charset="-122"/>
            </a:endParaRPr>
          </a:p>
        </p:txBody>
      </p:sp>
      <p:grpSp>
        <p:nvGrpSpPr>
          <p:cNvPr id="33" name="组合 32"/>
          <p:cNvGrpSpPr/>
          <p:nvPr/>
        </p:nvGrpSpPr>
        <p:grpSpPr>
          <a:xfrm>
            <a:off x="6862491" y="417439"/>
            <a:ext cx="1737522" cy="240619"/>
            <a:chOff x="4742723" y="4583139"/>
            <a:chExt cx="2804050" cy="388316"/>
          </a:xfrm>
        </p:grpSpPr>
        <p:grpSp>
          <p:nvGrpSpPr>
            <p:cNvPr id="34" name="组合 33"/>
            <p:cNvGrpSpPr/>
            <p:nvPr/>
          </p:nvGrpSpPr>
          <p:grpSpPr>
            <a:xfrm>
              <a:off x="4742723" y="4583139"/>
              <a:ext cx="383088" cy="388316"/>
              <a:chOff x="4796805" y="-215900"/>
              <a:chExt cx="2093913" cy="2122488"/>
            </a:xfrm>
            <a:solidFill>
              <a:schemeClr val="bg1">
                <a:lumMod val="50000"/>
              </a:schemeClr>
            </a:solidFill>
          </p:grpSpPr>
          <p:sp>
            <p:nvSpPr>
              <p:cNvPr id="50" name="Freeform 6"/>
              <p:cNvSpPr>
                <a:spLocks noEditPoints="1"/>
              </p:cNvSpPr>
              <p:nvPr/>
            </p:nvSpPr>
            <p:spPr bwMode="auto">
              <a:xfrm>
                <a:off x="4796805" y="-215900"/>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sp>
            <p:nvSpPr>
              <p:cNvPr id="51" name="Freeform 7"/>
              <p:cNvSpPr>
                <a:spLocks noEditPoints="1"/>
              </p:cNvSpPr>
              <p:nvPr/>
            </p:nvSpPr>
            <p:spPr bwMode="auto">
              <a:xfrm>
                <a:off x="5168280" y="0"/>
                <a:ext cx="1360488" cy="1641475"/>
              </a:xfrm>
              <a:custGeom>
                <a:avLst/>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grpSp>
        <p:grpSp>
          <p:nvGrpSpPr>
            <p:cNvPr id="35" name="组合 34"/>
            <p:cNvGrpSpPr/>
            <p:nvPr/>
          </p:nvGrpSpPr>
          <p:grpSpPr>
            <a:xfrm>
              <a:off x="5342128" y="4583139"/>
              <a:ext cx="383088" cy="388316"/>
              <a:chOff x="10019977" y="-551766"/>
              <a:chExt cx="2093913" cy="2122488"/>
            </a:xfrm>
            <a:solidFill>
              <a:schemeClr val="bg1">
                <a:lumMod val="50000"/>
              </a:schemeClr>
            </a:solidFill>
          </p:grpSpPr>
          <p:sp>
            <p:nvSpPr>
              <p:cNvPr id="48" name="Freeform 6"/>
              <p:cNvSpPr>
                <a:spLocks noEditPoints="1"/>
              </p:cNvSpPr>
              <p:nvPr/>
            </p:nvSpPr>
            <p:spPr bwMode="auto">
              <a:xfrm>
                <a:off x="10019977" y="-551766"/>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49" name="Freeform 6"/>
              <p:cNvSpPr>
                <a:spLocks noEditPoints="1"/>
              </p:cNvSpPr>
              <p:nvPr/>
            </p:nvSpPr>
            <p:spPr bwMode="auto">
              <a:xfrm>
                <a:off x="10357957" y="-215900"/>
                <a:ext cx="1417952" cy="1401540"/>
              </a:xfrm>
              <a:custGeom>
                <a:avLst/>
                <a:gdLst>
                  <a:gd name="T0" fmla="*/ 675 w 1848"/>
                  <a:gd name="T1" fmla="*/ 126 h 1848"/>
                  <a:gd name="T2" fmla="*/ 286 w 1848"/>
                  <a:gd name="T3" fmla="*/ 287 h 1848"/>
                  <a:gd name="T4" fmla="*/ 126 w 1848"/>
                  <a:gd name="T5" fmla="*/ 675 h 1848"/>
                  <a:gd name="T6" fmla="*/ 286 w 1848"/>
                  <a:gd name="T7" fmla="*/ 1064 h 1848"/>
                  <a:gd name="T8" fmla="*/ 675 w 1848"/>
                  <a:gd name="T9" fmla="*/ 1225 h 1848"/>
                  <a:gd name="T10" fmla="*/ 1063 w 1848"/>
                  <a:gd name="T11" fmla="*/ 1064 h 1848"/>
                  <a:gd name="T12" fmla="*/ 1063 w 1848"/>
                  <a:gd name="T13" fmla="*/ 287 h 1848"/>
                  <a:gd name="T14" fmla="*/ 675 w 1848"/>
                  <a:gd name="T15" fmla="*/ 126 h 1848"/>
                  <a:gd name="T16" fmla="*/ 675 w 1848"/>
                  <a:gd name="T17" fmla="*/ 1350 h 1848"/>
                  <a:gd name="T18" fmla="*/ 198 w 1848"/>
                  <a:gd name="T19" fmla="*/ 1153 h 1848"/>
                  <a:gd name="T20" fmla="*/ 0 w 1848"/>
                  <a:gd name="T21" fmla="*/ 675 h 1848"/>
                  <a:gd name="T22" fmla="*/ 198 w 1848"/>
                  <a:gd name="T23" fmla="*/ 198 h 1848"/>
                  <a:gd name="T24" fmla="*/ 675 w 1848"/>
                  <a:gd name="T25" fmla="*/ 0 h 1848"/>
                  <a:gd name="T26" fmla="*/ 1152 w 1848"/>
                  <a:gd name="T27" fmla="*/ 198 h 1848"/>
                  <a:gd name="T28" fmla="*/ 1152 w 1848"/>
                  <a:gd name="T29" fmla="*/ 1153 h 1848"/>
                  <a:gd name="T30" fmla="*/ 675 w 1848"/>
                  <a:gd name="T31" fmla="*/ 1350 h 1848"/>
                  <a:gd name="T32" fmla="*/ 1261 w 1848"/>
                  <a:gd name="T33" fmla="*/ 1068 h 1848"/>
                  <a:gd name="T34" fmla="*/ 1261 w 1848"/>
                  <a:gd name="T35" fmla="*/ 1153 h 1848"/>
                  <a:gd name="T36" fmla="*/ 1153 w 1848"/>
                  <a:gd name="T37" fmla="*/ 1261 h 1848"/>
                  <a:gd name="T38" fmla="*/ 1067 w 1848"/>
                  <a:gd name="T39" fmla="*/ 1261 h 1848"/>
                  <a:gd name="T40" fmla="*/ 1063 w 1848"/>
                  <a:gd name="T41" fmla="*/ 1257 h 1848"/>
                  <a:gd name="T42" fmla="*/ 1063 w 1848"/>
                  <a:gd name="T43" fmla="*/ 1172 h 1848"/>
                  <a:gd name="T44" fmla="*/ 1171 w 1848"/>
                  <a:gd name="T45" fmla="*/ 1064 h 1848"/>
                  <a:gd name="T46" fmla="*/ 1257 w 1848"/>
                  <a:gd name="T47" fmla="*/ 1064 h 1848"/>
                  <a:gd name="T48" fmla="*/ 1261 w 1848"/>
                  <a:gd name="T49" fmla="*/ 1068 h 1848"/>
                  <a:gd name="T50" fmla="*/ 1401 w 1848"/>
                  <a:gd name="T51" fmla="*/ 1250 h 1848"/>
                  <a:gd name="T52" fmla="*/ 1401 w 1848"/>
                  <a:gd name="T53" fmla="*/ 1401 h 1848"/>
                  <a:gd name="T54" fmla="*/ 1250 w 1848"/>
                  <a:gd name="T55" fmla="*/ 1401 h 1848"/>
                  <a:gd name="T56" fmla="*/ 1250 w 1848"/>
                  <a:gd name="T57" fmla="*/ 1250 h 1848"/>
                  <a:gd name="T58" fmla="*/ 1401 w 1848"/>
                  <a:gd name="T59" fmla="*/ 1250 h 1848"/>
                  <a:gd name="T60" fmla="*/ 1827 w 1848"/>
                  <a:gd name="T61" fmla="*/ 1655 h 1848"/>
                  <a:gd name="T62" fmla="*/ 1823 w 1848"/>
                  <a:gd name="T63" fmla="*/ 1736 h 1848"/>
                  <a:gd name="T64" fmla="*/ 1736 w 1848"/>
                  <a:gd name="T65" fmla="*/ 1823 h 1848"/>
                  <a:gd name="T66" fmla="*/ 1654 w 1848"/>
                  <a:gd name="T67" fmla="*/ 1827 h 1848"/>
                  <a:gd name="T68" fmla="*/ 1396 w 1848"/>
                  <a:gd name="T69" fmla="*/ 1569 h 1848"/>
                  <a:gd name="T70" fmla="*/ 1400 w 1848"/>
                  <a:gd name="T71" fmla="*/ 1487 h 1848"/>
                  <a:gd name="T72" fmla="*/ 1487 w 1848"/>
                  <a:gd name="T73" fmla="*/ 1400 h 1848"/>
                  <a:gd name="T74" fmla="*/ 1568 w 1848"/>
                  <a:gd name="T75" fmla="*/ 1396 h 1848"/>
                  <a:gd name="T76" fmla="*/ 1827 w 1848"/>
                  <a:gd name="T77" fmla="*/ 1655 h 1848"/>
                  <a:gd name="T78" fmla="*/ 675 w 1848"/>
                  <a:gd name="T79" fmla="*/ 270 h 1848"/>
                  <a:gd name="T80" fmla="*/ 389 w 1848"/>
                  <a:gd name="T81" fmla="*/ 389 h 1848"/>
                  <a:gd name="T82" fmla="*/ 270 w 1848"/>
                  <a:gd name="T83" fmla="*/ 675 h 1848"/>
                  <a:gd name="T84" fmla="*/ 389 w 1848"/>
                  <a:gd name="T85" fmla="*/ 962 h 1848"/>
                  <a:gd name="T86" fmla="*/ 675 w 1848"/>
                  <a:gd name="T87" fmla="*/ 1080 h 1848"/>
                  <a:gd name="T88" fmla="*/ 961 w 1848"/>
                  <a:gd name="T89" fmla="*/ 962 h 1848"/>
                  <a:gd name="T90" fmla="*/ 961 w 1848"/>
                  <a:gd name="T91" fmla="*/ 389 h 1848"/>
                  <a:gd name="T92" fmla="*/ 675 w 1848"/>
                  <a:gd name="T93" fmla="*/ 270 h 1848"/>
                  <a:gd name="T94" fmla="*/ 675 w 1848"/>
                  <a:gd name="T95" fmla="*/ 1164 h 1848"/>
                  <a:gd name="T96" fmla="*/ 329 w 1848"/>
                  <a:gd name="T97" fmla="*/ 1021 h 1848"/>
                  <a:gd name="T98" fmla="*/ 186 w 1848"/>
                  <a:gd name="T99" fmla="*/ 675 h 1848"/>
                  <a:gd name="T100" fmla="*/ 329 w 1848"/>
                  <a:gd name="T101" fmla="*/ 330 h 1848"/>
                  <a:gd name="T102" fmla="*/ 675 w 1848"/>
                  <a:gd name="T103" fmla="*/ 187 h 1848"/>
                  <a:gd name="T104" fmla="*/ 1021 w 1848"/>
                  <a:gd name="T105" fmla="*/ 330 h 1848"/>
                  <a:gd name="T106" fmla="*/ 1021 w 1848"/>
                  <a:gd name="T107" fmla="*/ 1021 h 1848"/>
                  <a:gd name="T108" fmla="*/ 675 w 1848"/>
                  <a:gd name="T109" fmla="*/ 1164 h 1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8" h="1848">
                    <a:moveTo>
                      <a:pt x="675" y="126"/>
                    </a:moveTo>
                    <a:cubicBezTo>
                      <a:pt x="528" y="126"/>
                      <a:pt x="390" y="183"/>
                      <a:pt x="286" y="287"/>
                    </a:cubicBezTo>
                    <a:cubicBezTo>
                      <a:pt x="183" y="391"/>
                      <a:pt x="126" y="529"/>
                      <a:pt x="126" y="675"/>
                    </a:cubicBezTo>
                    <a:cubicBezTo>
                      <a:pt x="126" y="822"/>
                      <a:pt x="183" y="960"/>
                      <a:pt x="286" y="1064"/>
                    </a:cubicBezTo>
                    <a:cubicBezTo>
                      <a:pt x="390" y="1168"/>
                      <a:pt x="528" y="1225"/>
                      <a:pt x="675" y="1225"/>
                    </a:cubicBezTo>
                    <a:cubicBezTo>
                      <a:pt x="822" y="1225"/>
                      <a:pt x="960" y="1168"/>
                      <a:pt x="1063" y="1064"/>
                    </a:cubicBezTo>
                    <a:cubicBezTo>
                      <a:pt x="1278" y="850"/>
                      <a:pt x="1278" y="501"/>
                      <a:pt x="1063" y="287"/>
                    </a:cubicBezTo>
                    <a:cubicBezTo>
                      <a:pt x="960" y="183"/>
                      <a:pt x="822" y="126"/>
                      <a:pt x="675" y="126"/>
                    </a:cubicBezTo>
                    <a:close/>
                    <a:moveTo>
                      <a:pt x="675" y="1350"/>
                    </a:moveTo>
                    <a:cubicBezTo>
                      <a:pt x="495" y="1350"/>
                      <a:pt x="325" y="1280"/>
                      <a:pt x="198" y="1153"/>
                    </a:cubicBezTo>
                    <a:cubicBezTo>
                      <a:pt x="70" y="1025"/>
                      <a:pt x="0" y="856"/>
                      <a:pt x="0" y="675"/>
                    </a:cubicBezTo>
                    <a:cubicBezTo>
                      <a:pt x="0" y="495"/>
                      <a:pt x="70" y="326"/>
                      <a:pt x="198" y="198"/>
                    </a:cubicBezTo>
                    <a:cubicBezTo>
                      <a:pt x="325" y="71"/>
                      <a:pt x="495" y="0"/>
                      <a:pt x="675" y="0"/>
                    </a:cubicBezTo>
                    <a:cubicBezTo>
                      <a:pt x="855" y="0"/>
                      <a:pt x="1025" y="71"/>
                      <a:pt x="1152" y="198"/>
                    </a:cubicBezTo>
                    <a:cubicBezTo>
                      <a:pt x="1415" y="461"/>
                      <a:pt x="1415" y="889"/>
                      <a:pt x="1152" y="1153"/>
                    </a:cubicBezTo>
                    <a:cubicBezTo>
                      <a:pt x="1025" y="1280"/>
                      <a:pt x="855" y="1350"/>
                      <a:pt x="675" y="1350"/>
                    </a:cubicBezTo>
                    <a:close/>
                    <a:moveTo>
                      <a:pt x="1261" y="1068"/>
                    </a:moveTo>
                    <a:cubicBezTo>
                      <a:pt x="1284" y="1091"/>
                      <a:pt x="1284" y="1130"/>
                      <a:pt x="1261" y="1153"/>
                    </a:cubicBezTo>
                    <a:lnTo>
                      <a:pt x="1153" y="1261"/>
                    </a:lnTo>
                    <a:cubicBezTo>
                      <a:pt x="1129" y="1285"/>
                      <a:pt x="1091" y="1285"/>
                      <a:pt x="1067" y="1261"/>
                    </a:cubicBezTo>
                    <a:lnTo>
                      <a:pt x="1063" y="1257"/>
                    </a:lnTo>
                    <a:cubicBezTo>
                      <a:pt x="1040" y="1234"/>
                      <a:pt x="1040" y="1195"/>
                      <a:pt x="1063" y="1172"/>
                    </a:cubicBezTo>
                    <a:lnTo>
                      <a:pt x="1171" y="1064"/>
                    </a:lnTo>
                    <a:cubicBezTo>
                      <a:pt x="1195" y="1040"/>
                      <a:pt x="1233" y="1040"/>
                      <a:pt x="1257" y="1064"/>
                    </a:cubicBezTo>
                    <a:lnTo>
                      <a:pt x="1261" y="1068"/>
                    </a:lnTo>
                    <a:close/>
                    <a:moveTo>
                      <a:pt x="1401" y="1250"/>
                    </a:moveTo>
                    <a:cubicBezTo>
                      <a:pt x="1442" y="1292"/>
                      <a:pt x="1442" y="1359"/>
                      <a:pt x="1401" y="1401"/>
                    </a:cubicBezTo>
                    <a:cubicBezTo>
                      <a:pt x="1359" y="1443"/>
                      <a:pt x="1291" y="1443"/>
                      <a:pt x="1250" y="1401"/>
                    </a:cubicBezTo>
                    <a:cubicBezTo>
                      <a:pt x="1208" y="1359"/>
                      <a:pt x="1208" y="1292"/>
                      <a:pt x="1250" y="1250"/>
                    </a:cubicBezTo>
                    <a:cubicBezTo>
                      <a:pt x="1291" y="1208"/>
                      <a:pt x="1359" y="1208"/>
                      <a:pt x="1401" y="1250"/>
                    </a:cubicBezTo>
                    <a:close/>
                    <a:moveTo>
                      <a:pt x="1827" y="1655"/>
                    </a:moveTo>
                    <a:cubicBezTo>
                      <a:pt x="1848" y="1676"/>
                      <a:pt x="1846" y="1713"/>
                      <a:pt x="1823" y="1736"/>
                    </a:cubicBezTo>
                    <a:lnTo>
                      <a:pt x="1736" y="1823"/>
                    </a:lnTo>
                    <a:cubicBezTo>
                      <a:pt x="1713" y="1847"/>
                      <a:pt x="1676" y="1848"/>
                      <a:pt x="1654" y="1827"/>
                    </a:cubicBezTo>
                    <a:lnTo>
                      <a:pt x="1396" y="1569"/>
                    </a:lnTo>
                    <a:cubicBezTo>
                      <a:pt x="1375" y="1547"/>
                      <a:pt x="1376" y="1511"/>
                      <a:pt x="1400" y="1487"/>
                    </a:cubicBezTo>
                    <a:lnTo>
                      <a:pt x="1487" y="1400"/>
                    </a:lnTo>
                    <a:cubicBezTo>
                      <a:pt x="1510" y="1377"/>
                      <a:pt x="1547" y="1375"/>
                      <a:pt x="1568" y="1396"/>
                    </a:cubicBezTo>
                    <a:lnTo>
                      <a:pt x="1827" y="1655"/>
                    </a:lnTo>
                    <a:close/>
                    <a:moveTo>
                      <a:pt x="675" y="270"/>
                    </a:moveTo>
                    <a:cubicBezTo>
                      <a:pt x="567" y="270"/>
                      <a:pt x="465" y="312"/>
                      <a:pt x="389" y="389"/>
                    </a:cubicBezTo>
                    <a:cubicBezTo>
                      <a:pt x="312" y="465"/>
                      <a:pt x="270" y="567"/>
                      <a:pt x="270" y="675"/>
                    </a:cubicBezTo>
                    <a:cubicBezTo>
                      <a:pt x="270" y="783"/>
                      <a:pt x="312" y="885"/>
                      <a:pt x="389" y="962"/>
                    </a:cubicBezTo>
                    <a:cubicBezTo>
                      <a:pt x="465" y="1038"/>
                      <a:pt x="567" y="1080"/>
                      <a:pt x="675" y="1080"/>
                    </a:cubicBezTo>
                    <a:cubicBezTo>
                      <a:pt x="783" y="1080"/>
                      <a:pt x="885" y="1038"/>
                      <a:pt x="961" y="962"/>
                    </a:cubicBezTo>
                    <a:cubicBezTo>
                      <a:pt x="1119" y="804"/>
                      <a:pt x="1119" y="547"/>
                      <a:pt x="961" y="389"/>
                    </a:cubicBezTo>
                    <a:cubicBezTo>
                      <a:pt x="885" y="312"/>
                      <a:pt x="783" y="270"/>
                      <a:pt x="675" y="270"/>
                    </a:cubicBezTo>
                    <a:close/>
                    <a:moveTo>
                      <a:pt x="675" y="1164"/>
                    </a:moveTo>
                    <a:cubicBezTo>
                      <a:pt x="544" y="1164"/>
                      <a:pt x="422" y="1113"/>
                      <a:pt x="329" y="1021"/>
                    </a:cubicBezTo>
                    <a:cubicBezTo>
                      <a:pt x="237" y="929"/>
                      <a:pt x="186" y="806"/>
                      <a:pt x="186" y="675"/>
                    </a:cubicBezTo>
                    <a:cubicBezTo>
                      <a:pt x="186" y="545"/>
                      <a:pt x="237" y="422"/>
                      <a:pt x="329" y="330"/>
                    </a:cubicBezTo>
                    <a:cubicBezTo>
                      <a:pt x="422" y="237"/>
                      <a:pt x="544" y="187"/>
                      <a:pt x="675" y="187"/>
                    </a:cubicBezTo>
                    <a:cubicBezTo>
                      <a:pt x="806" y="187"/>
                      <a:pt x="928" y="237"/>
                      <a:pt x="1021" y="330"/>
                    </a:cubicBezTo>
                    <a:cubicBezTo>
                      <a:pt x="1211" y="520"/>
                      <a:pt x="1211" y="830"/>
                      <a:pt x="1021" y="1021"/>
                    </a:cubicBezTo>
                    <a:cubicBezTo>
                      <a:pt x="928" y="1113"/>
                      <a:pt x="806" y="1164"/>
                      <a:pt x="675" y="1164"/>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grpSp>
          <p:nvGrpSpPr>
            <p:cNvPr id="36" name="组合 35"/>
            <p:cNvGrpSpPr/>
            <p:nvPr/>
          </p:nvGrpSpPr>
          <p:grpSpPr>
            <a:xfrm>
              <a:off x="6564279" y="4583139"/>
              <a:ext cx="383088" cy="388316"/>
              <a:chOff x="2317849" y="-1212230"/>
              <a:chExt cx="2093913" cy="2122488"/>
            </a:xfrm>
            <a:solidFill>
              <a:schemeClr val="bg1">
                <a:lumMod val="50000"/>
              </a:schemeClr>
            </a:solidFill>
          </p:grpSpPr>
          <p:sp>
            <p:nvSpPr>
              <p:cNvPr id="46" name="Freeform 6"/>
              <p:cNvSpPr>
                <a:spLocks noEditPoints="1"/>
              </p:cNvSpPr>
              <p:nvPr/>
            </p:nvSpPr>
            <p:spPr bwMode="auto">
              <a:xfrm>
                <a:off x="2317849" y="-1212230"/>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47" name="Freeform 7"/>
              <p:cNvSpPr>
                <a:spLocks noEditPoints="1"/>
              </p:cNvSpPr>
              <p:nvPr/>
            </p:nvSpPr>
            <p:spPr bwMode="auto">
              <a:xfrm>
                <a:off x="2723116" y="-1037197"/>
                <a:ext cx="1283378" cy="1723206"/>
              </a:xfrm>
              <a:custGeom>
                <a:avLst/>
                <a:gdLst>
                  <a:gd name="T0" fmla="*/ 337 w 1669"/>
                  <a:gd name="T1" fmla="*/ 844 h 2273"/>
                  <a:gd name="T2" fmla="*/ 513 w 1669"/>
                  <a:gd name="T3" fmla="*/ 1259 h 2273"/>
                  <a:gd name="T4" fmla="*/ 656 w 1669"/>
                  <a:gd name="T5" fmla="*/ 1590 h 2273"/>
                  <a:gd name="T6" fmla="*/ 978 w 1669"/>
                  <a:gd name="T7" fmla="*/ 1600 h 2273"/>
                  <a:gd name="T8" fmla="*/ 1049 w 1669"/>
                  <a:gd name="T9" fmla="*/ 1467 h 2273"/>
                  <a:gd name="T10" fmla="*/ 1229 w 1669"/>
                  <a:gd name="T11" fmla="*/ 1135 h 2273"/>
                  <a:gd name="T12" fmla="*/ 835 w 1669"/>
                  <a:gd name="T13" fmla="*/ 346 h 2273"/>
                  <a:gd name="T14" fmla="*/ 691 w 1669"/>
                  <a:gd name="T15" fmla="*/ 1704 h 2273"/>
                  <a:gd name="T16" fmla="*/ 528 w 1669"/>
                  <a:gd name="T17" fmla="*/ 1515 h 2273"/>
                  <a:gd name="T18" fmla="*/ 354 w 1669"/>
                  <a:gd name="T19" fmla="*/ 1192 h 2273"/>
                  <a:gd name="T20" fmla="*/ 835 w 1669"/>
                  <a:gd name="T21" fmla="*/ 242 h 2273"/>
                  <a:gd name="T22" fmla="*/ 1316 w 1669"/>
                  <a:gd name="T23" fmla="*/ 1192 h 2273"/>
                  <a:gd name="T24" fmla="*/ 1142 w 1669"/>
                  <a:gd name="T25" fmla="*/ 1515 h 2273"/>
                  <a:gd name="T26" fmla="*/ 978 w 1669"/>
                  <a:gd name="T27" fmla="*/ 1704 h 2273"/>
                  <a:gd name="T28" fmla="*/ 597 w 1669"/>
                  <a:gd name="T29" fmla="*/ 2037 h 2273"/>
                  <a:gd name="T30" fmla="*/ 1002 w 1669"/>
                  <a:gd name="T31" fmla="*/ 2115 h 2273"/>
                  <a:gd name="T32" fmla="*/ 1002 w 1669"/>
                  <a:gd name="T33" fmla="*/ 1960 h 2273"/>
                  <a:gd name="T34" fmla="*/ 645 w 1669"/>
                  <a:gd name="T35" fmla="*/ 2086 h 2273"/>
                  <a:gd name="T36" fmla="*/ 1033 w 1669"/>
                  <a:gd name="T37" fmla="*/ 2086 h 2273"/>
                  <a:gd name="T38" fmla="*/ 1081 w 1669"/>
                  <a:gd name="T39" fmla="*/ 2037 h 2273"/>
                  <a:gd name="T40" fmla="*/ 597 w 1669"/>
                  <a:gd name="T41" fmla="*/ 1795 h 2273"/>
                  <a:gd name="T42" fmla="*/ 1081 w 1669"/>
                  <a:gd name="T43" fmla="*/ 2037 h 2273"/>
                  <a:gd name="T44" fmla="*/ 1077 w 1669"/>
                  <a:gd name="T45" fmla="*/ 949 h 2273"/>
                  <a:gd name="T46" fmla="*/ 914 w 1669"/>
                  <a:gd name="T47" fmla="*/ 1113 h 2273"/>
                  <a:gd name="T48" fmla="*/ 756 w 1669"/>
                  <a:gd name="T49" fmla="*/ 1113 h 2273"/>
                  <a:gd name="T50" fmla="*/ 592 w 1669"/>
                  <a:gd name="T51" fmla="*/ 949 h 2273"/>
                  <a:gd name="T52" fmla="*/ 592 w 1669"/>
                  <a:gd name="T53" fmla="*/ 791 h 2273"/>
                  <a:gd name="T54" fmla="*/ 756 w 1669"/>
                  <a:gd name="T55" fmla="*/ 628 h 2273"/>
                  <a:gd name="T56" fmla="*/ 914 w 1669"/>
                  <a:gd name="T57" fmla="*/ 628 h 2273"/>
                  <a:gd name="T58" fmla="*/ 1077 w 1669"/>
                  <a:gd name="T59" fmla="*/ 791 h 2273"/>
                  <a:gd name="T60" fmla="*/ 1604 w 1669"/>
                  <a:gd name="T61" fmla="*/ 768 h 2273"/>
                  <a:gd name="T62" fmla="*/ 1518 w 1669"/>
                  <a:gd name="T63" fmla="*/ 844 h 2273"/>
                  <a:gd name="T64" fmla="*/ 1604 w 1669"/>
                  <a:gd name="T65" fmla="*/ 893 h 2273"/>
                  <a:gd name="T66" fmla="*/ 1604 w 1669"/>
                  <a:gd name="T67" fmla="*/ 768 h 2273"/>
                  <a:gd name="T68" fmla="*/ 1421 w 1669"/>
                  <a:gd name="T69" fmla="*/ 336 h 2273"/>
                  <a:gd name="T70" fmla="*/ 1332 w 1669"/>
                  <a:gd name="T71" fmla="*/ 247 h 2273"/>
                  <a:gd name="T72" fmla="*/ 1356 w 1669"/>
                  <a:gd name="T73" fmla="*/ 400 h 2273"/>
                  <a:gd name="T74" fmla="*/ 895 w 1669"/>
                  <a:gd name="T75" fmla="*/ 161 h 2273"/>
                  <a:gd name="T76" fmla="*/ 833 w 1669"/>
                  <a:gd name="T77" fmla="*/ 0 h 2273"/>
                  <a:gd name="T78" fmla="*/ 771 w 1669"/>
                  <a:gd name="T79" fmla="*/ 161 h 2273"/>
                  <a:gd name="T80" fmla="*/ 307 w 1669"/>
                  <a:gd name="T81" fmla="*/ 408 h 2273"/>
                  <a:gd name="T82" fmla="*/ 334 w 1669"/>
                  <a:gd name="T83" fmla="*/ 258 h 2273"/>
                  <a:gd name="T84" fmla="*/ 245 w 1669"/>
                  <a:gd name="T85" fmla="*/ 346 h 2273"/>
                  <a:gd name="T86" fmla="*/ 149 w 1669"/>
                  <a:gd name="T87" fmla="*/ 844 h 2273"/>
                  <a:gd name="T88" fmla="*/ 65 w 1669"/>
                  <a:gd name="T89" fmla="*/ 768 h 2273"/>
                  <a:gd name="T90" fmla="*/ 65 w 1669"/>
                  <a:gd name="T91" fmla="*/ 893 h 2273"/>
                  <a:gd name="T92" fmla="*/ 149 w 1669"/>
                  <a:gd name="T93" fmla="*/ 844 h 2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69" h="2273">
                    <a:moveTo>
                      <a:pt x="835" y="346"/>
                    </a:moveTo>
                    <a:cubicBezTo>
                      <a:pt x="560" y="346"/>
                      <a:pt x="337" y="569"/>
                      <a:pt x="337" y="844"/>
                    </a:cubicBezTo>
                    <a:cubicBezTo>
                      <a:pt x="337" y="975"/>
                      <a:pt x="440" y="1133"/>
                      <a:pt x="441" y="1135"/>
                    </a:cubicBezTo>
                    <a:cubicBezTo>
                      <a:pt x="463" y="1168"/>
                      <a:pt x="495" y="1222"/>
                      <a:pt x="513" y="1259"/>
                    </a:cubicBezTo>
                    <a:lnTo>
                      <a:pt x="620" y="1467"/>
                    </a:lnTo>
                    <a:cubicBezTo>
                      <a:pt x="641" y="1507"/>
                      <a:pt x="656" y="1560"/>
                      <a:pt x="656" y="1590"/>
                    </a:cubicBezTo>
                    <a:cubicBezTo>
                      <a:pt x="657" y="1591"/>
                      <a:pt x="669" y="1600"/>
                      <a:pt x="691" y="1600"/>
                    </a:cubicBezTo>
                    <a:lnTo>
                      <a:pt x="978" y="1600"/>
                    </a:lnTo>
                    <a:cubicBezTo>
                      <a:pt x="1000" y="1600"/>
                      <a:pt x="1012" y="1591"/>
                      <a:pt x="1014" y="1588"/>
                    </a:cubicBezTo>
                    <a:cubicBezTo>
                      <a:pt x="1014" y="1560"/>
                      <a:pt x="1029" y="1507"/>
                      <a:pt x="1049" y="1467"/>
                    </a:cubicBezTo>
                    <a:lnTo>
                      <a:pt x="1157" y="1258"/>
                    </a:lnTo>
                    <a:cubicBezTo>
                      <a:pt x="1175" y="1223"/>
                      <a:pt x="1207" y="1168"/>
                      <a:pt x="1229" y="1135"/>
                    </a:cubicBezTo>
                    <a:cubicBezTo>
                      <a:pt x="1264" y="1080"/>
                      <a:pt x="1333" y="948"/>
                      <a:pt x="1333" y="844"/>
                    </a:cubicBezTo>
                    <a:cubicBezTo>
                      <a:pt x="1333" y="569"/>
                      <a:pt x="1109" y="346"/>
                      <a:pt x="835" y="346"/>
                    </a:cubicBezTo>
                    <a:close/>
                    <a:moveTo>
                      <a:pt x="978" y="1704"/>
                    </a:moveTo>
                    <a:lnTo>
                      <a:pt x="691" y="1704"/>
                    </a:lnTo>
                    <a:cubicBezTo>
                      <a:pt x="613" y="1704"/>
                      <a:pt x="552" y="1654"/>
                      <a:pt x="552" y="1590"/>
                    </a:cubicBezTo>
                    <a:cubicBezTo>
                      <a:pt x="552" y="1581"/>
                      <a:pt x="543" y="1546"/>
                      <a:pt x="528" y="1515"/>
                    </a:cubicBezTo>
                    <a:lnTo>
                      <a:pt x="420" y="1306"/>
                    </a:lnTo>
                    <a:cubicBezTo>
                      <a:pt x="404" y="1273"/>
                      <a:pt x="374" y="1222"/>
                      <a:pt x="354" y="1192"/>
                    </a:cubicBezTo>
                    <a:cubicBezTo>
                      <a:pt x="342" y="1173"/>
                      <a:pt x="233" y="1003"/>
                      <a:pt x="233" y="844"/>
                    </a:cubicBezTo>
                    <a:cubicBezTo>
                      <a:pt x="233" y="512"/>
                      <a:pt x="503" y="242"/>
                      <a:pt x="835" y="242"/>
                    </a:cubicBezTo>
                    <a:cubicBezTo>
                      <a:pt x="1167" y="242"/>
                      <a:pt x="1437" y="512"/>
                      <a:pt x="1437" y="844"/>
                    </a:cubicBezTo>
                    <a:cubicBezTo>
                      <a:pt x="1437" y="1003"/>
                      <a:pt x="1328" y="1173"/>
                      <a:pt x="1316" y="1192"/>
                    </a:cubicBezTo>
                    <a:cubicBezTo>
                      <a:pt x="1296" y="1222"/>
                      <a:pt x="1266" y="1274"/>
                      <a:pt x="1249" y="1306"/>
                    </a:cubicBezTo>
                    <a:lnTo>
                      <a:pt x="1142" y="1515"/>
                    </a:lnTo>
                    <a:cubicBezTo>
                      <a:pt x="1126" y="1546"/>
                      <a:pt x="1118" y="1581"/>
                      <a:pt x="1118" y="1590"/>
                    </a:cubicBezTo>
                    <a:cubicBezTo>
                      <a:pt x="1118" y="1654"/>
                      <a:pt x="1056" y="1704"/>
                      <a:pt x="978" y="1704"/>
                    </a:cubicBezTo>
                    <a:close/>
                    <a:moveTo>
                      <a:pt x="676" y="1960"/>
                    </a:moveTo>
                    <a:cubicBezTo>
                      <a:pt x="632" y="1960"/>
                      <a:pt x="597" y="1995"/>
                      <a:pt x="597" y="2037"/>
                    </a:cubicBezTo>
                    <a:cubicBezTo>
                      <a:pt x="597" y="2080"/>
                      <a:pt x="632" y="2115"/>
                      <a:pt x="676" y="2115"/>
                    </a:cubicBezTo>
                    <a:lnTo>
                      <a:pt x="1002" y="2115"/>
                    </a:lnTo>
                    <a:cubicBezTo>
                      <a:pt x="1046" y="2115"/>
                      <a:pt x="1081" y="2080"/>
                      <a:pt x="1081" y="2037"/>
                    </a:cubicBezTo>
                    <a:cubicBezTo>
                      <a:pt x="1081" y="1995"/>
                      <a:pt x="1046" y="1960"/>
                      <a:pt x="1002" y="1960"/>
                    </a:cubicBezTo>
                    <a:lnTo>
                      <a:pt x="676" y="1960"/>
                    </a:lnTo>
                    <a:close/>
                    <a:moveTo>
                      <a:pt x="645" y="2086"/>
                    </a:moveTo>
                    <a:cubicBezTo>
                      <a:pt x="649" y="2190"/>
                      <a:pt x="734" y="2273"/>
                      <a:pt x="839" y="2273"/>
                    </a:cubicBezTo>
                    <a:cubicBezTo>
                      <a:pt x="944" y="2273"/>
                      <a:pt x="1029" y="2190"/>
                      <a:pt x="1033" y="2086"/>
                    </a:cubicBezTo>
                    <a:lnTo>
                      <a:pt x="645" y="2086"/>
                    </a:lnTo>
                    <a:close/>
                    <a:moveTo>
                      <a:pt x="1081" y="2037"/>
                    </a:moveTo>
                    <a:lnTo>
                      <a:pt x="597" y="2037"/>
                    </a:lnTo>
                    <a:lnTo>
                      <a:pt x="597" y="1795"/>
                    </a:lnTo>
                    <a:lnTo>
                      <a:pt x="1081" y="1795"/>
                    </a:lnTo>
                    <a:lnTo>
                      <a:pt x="1081" y="2037"/>
                    </a:lnTo>
                    <a:close/>
                    <a:moveTo>
                      <a:pt x="1157" y="870"/>
                    </a:moveTo>
                    <a:cubicBezTo>
                      <a:pt x="1157" y="914"/>
                      <a:pt x="1121" y="949"/>
                      <a:pt x="1077" y="949"/>
                    </a:cubicBezTo>
                    <a:lnTo>
                      <a:pt x="914" y="949"/>
                    </a:lnTo>
                    <a:lnTo>
                      <a:pt x="914" y="1113"/>
                    </a:lnTo>
                    <a:cubicBezTo>
                      <a:pt x="914" y="1156"/>
                      <a:pt x="878" y="1192"/>
                      <a:pt x="835" y="1192"/>
                    </a:cubicBezTo>
                    <a:cubicBezTo>
                      <a:pt x="791" y="1192"/>
                      <a:pt x="756" y="1156"/>
                      <a:pt x="756" y="1113"/>
                    </a:cubicBezTo>
                    <a:lnTo>
                      <a:pt x="756" y="949"/>
                    </a:lnTo>
                    <a:lnTo>
                      <a:pt x="592" y="949"/>
                    </a:lnTo>
                    <a:cubicBezTo>
                      <a:pt x="549" y="949"/>
                      <a:pt x="513" y="914"/>
                      <a:pt x="513" y="870"/>
                    </a:cubicBezTo>
                    <a:cubicBezTo>
                      <a:pt x="513" y="827"/>
                      <a:pt x="549" y="791"/>
                      <a:pt x="592" y="791"/>
                    </a:cubicBezTo>
                    <a:lnTo>
                      <a:pt x="756" y="791"/>
                    </a:lnTo>
                    <a:lnTo>
                      <a:pt x="756" y="628"/>
                    </a:lnTo>
                    <a:cubicBezTo>
                      <a:pt x="756" y="584"/>
                      <a:pt x="791" y="548"/>
                      <a:pt x="835" y="548"/>
                    </a:cubicBezTo>
                    <a:cubicBezTo>
                      <a:pt x="878" y="548"/>
                      <a:pt x="914" y="584"/>
                      <a:pt x="914" y="628"/>
                    </a:cubicBezTo>
                    <a:lnTo>
                      <a:pt x="914" y="791"/>
                    </a:lnTo>
                    <a:lnTo>
                      <a:pt x="1077" y="791"/>
                    </a:lnTo>
                    <a:cubicBezTo>
                      <a:pt x="1121" y="791"/>
                      <a:pt x="1157" y="827"/>
                      <a:pt x="1157" y="870"/>
                    </a:cubicBezTo>
                    <a:close/>
                    <a:moveTo>
                      <a:pt x="1604" y="768"/>
                    </a:moveTo>
                    <a:lnTo>
                      <a:pt x="1514" y="768"/>
                    </a:lnTo>
                    <a:cubicBezTo>
                      <a:pt x="1517" y="793"/>
                      <a:pt x="1518" y="818"/>
                      <a:pt x="1518" y="844"/>
                    </a:cubicBezTo>
                    <a:cubicBezTo>
                      <a:pt x="1518" y="860"/>
                      <a:pt x="1517" y="877"/>
                      <a:pt x="1515" y="893"/>
                    </a:cubicBezTo>
                    <a:lnTo>
                      <a:pt x="1604" y="893"/>
                    </a:lnTo>
                    <a:cubicBezTo>
                      <a:pt x="1640" y="893"/>
                      <a:pt x="1669" y="865"/>
                      <a:pt x="1669" y="831"/>
                    </a:cubicBezTo>
                    <a:cubicBezTo>
                      <a:pt x="1669" y="796"/>
                      <a:pt x="1640" y="768"/>
                      <a:pt x="1604" y="768"/>
                    </a:cubicBezTo>
                    <a:close/>
                    <a:moveTo>
                      <a:pt x="1356" y="400"/>
                    </a:moveTo>
                    <a:lnTo>
                      <a:pt x="1421" y="336"/>
                    </a:lnTo>
                    <a:cubicBezTo>
                      <a:pt x="1446" y="310"/>
                      <a:pt x="1447" y="270"/>
                      <a:pt x="1423" y="245"/>
                    </a:cubicBezTo>
                    <a:cubicBezTo>
                      <a:pt x="1398" y="221"/>
                      <a:pt x="1358" y="222"/>
                      <a:pt x="1332" y="247"/>
                    </a:cubicBezTo>
                    <a:lnTo>
                      <a:pt x="1267" y="313"/>
                    </a:lnTo>
                    <a:cubicBezTo>
                      <a:pt x="1299" y="339"/>
                      <a:pt x="1329" y="368"/>
                      <a:pt x="1356" y="400"/>
                    </a:cubicBezTo>
                    <a:close/>
                    <a:moveTo>
                      <a:pt x="833" y="158"/>
                    </a:moveTo>
                    <a:cubicBezTo>
                      <a:pt x="854" y="158"/>
                      <a:pt x="875" y="160"/>
                      <a:pt x="895" y="161"/>
                    </a:cubicBezTo>
                    <a:lnTo>
                      <a:pt x="895" y="65"/>
                    </a:lnTo>
                    <a:cubicBezTo>
                      <a:pt x="895" y="29"/>
                      <a:pt x="867" y="0"/>
                      <a:pt x="833" y="0"/>
                    </a:cubicBezTo>
                    <a:cubicBezTo>
                      <a:pt x="799" y="0"/>
                      <a:pt x="771" y="29"/>
                      <a:pt x="771" y="65"/>
                    </a:cubicBezTo>
                    <a:lnTo>
                      <a:pt x="771" y="161"/>
                    </a:lnTo>
                    <a:cubicBezTo>
                      <a:pt x="791" y="160"/>
                      <a:pt x="812" y="158"/>
                      <a:pt x="833" y="158"/>
                    </a:cubicBezTo>
                    <a:close/>
                    <a:moveTo>
                      <a:pt x="307" y="408"/>
                    </a:moveTo>
                    <a:cubicBezTo>
                      <a:pt x="333" y="375"/>
                      <a:pt x="363" y="346"/>
                      <a:pt x="395" y="319"/>
                    </a:cubicBezTo>
                    <a:lnTo>
                      <a:pt x="334" y="258"/>
                    </a:lnTo>
                    <a:cubicBezTo>
                      <a:pt x="308" y="233"/>
                      <a:pt x="268" y="232"/>
                      <a:pt x="244" y="256"/>
                    </a:cubicBezTo>
                    <a:cubicBezTo>
                      <a:pt x="219" y="281"/>
                      <a:pt x="220" y="321"/>
                      <a:pt x="245" y="346"/>
                    </a:cubicBezTo>
                    <a:lnTo>
                      <a:pt x="307" y="408"/>
                    </a:lnTo>
                    <a:close/>
                    <a:moveTo>
                      <a:pt x="149" y="844"/>
                    </a:moveTo>
                    <a:cubicBezTo>
                      <a:pt x="149" y="818"/>
                      <a:pt x="151" y="793"/>
                      <a:pt x="154" y="768"/>
                    </a:cubicBezTo>
                    <a:lnTo>
                      <a:pt x="65" y="768"/>
                    </a:lnTo>
                    <a:cubicBezTo>
                      <a:pt x="29" y="768"/>
                      <a:pt x="0" y="796"/>
                      <a:pt x="0" y="831"/>
                    </a:cubicBezTo>
                    <a:cubicBezTo>
                      <a:pt x="0" y="865"/>
                      <a:pt x="29" y="893"/>
                      <a:pt x="65" y="893"/>
                    </a:cubicBezTo>
                    <a:lnTo>
                      <a:pt x="152" y="893"/>
                    </a:lnTo>
                    <a:cubicBezTo>
                      <a:pt x="151" y="877"/>
                      <a:pt x="149" y="860"/>
                      <a:pt x="149" y="844"/>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grpSp>
          <p:nvGrpSpPr>
            <p:cNvPr id="37" name="组合 36"/>
            <p:cNvGrpSpPr/>
            <p:nvPr/>
          </p:nvGrpSpPr>
          <p:grpSpPr>
            <a:xfrm>
              <a:off x="5964874" y="4583139"/>
              <a:ext cx="383088" cy="388316"/>
              <a:chOff x="1342896" y="2366362"/>
              <a:chExt cx="2093913" cy="2122488"/>
            </a:xfrm>
            <a:solidFill>
              <a:schemeClr val="bg1">
                <a:lumMod val="50000"/>
              </a:schemeClr>
            </a:solidFill>
          </p:grpSpPr>
          <p:sp>
            <p:nvSpPr>
              <p:cNvPr id="41" name="Freeform 6"/>
              <p:cNvSpPr>
                <a:spLocks noEditPoints="1"/>
              </p:cNvSpPr>
              <p:nvPr/>
            </p:nvSpPr>
            <p:spPr bwMode="auto">
              <a:xfrm>
                <a:off x="1342896" y="2366362"/>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nvGrpSpPr>
              <p:cNvPr id="42" name="组合 41"/>
              <p:cNvGrpSpPr/>
              <p:nvPr/>
            </p:nvGrpSpPr>
            <p:grpSpPr>
              <a:xfrm>
                <a:off x="1767347" y="2753040"/>
                <a:ext cx="1311950" cy="1299916"/>
                <a:chOff x="4699000" y="4643438"/>
                <a:chExt cx="346075" cy="342900"/>
              </a:xfrm>
              <a:grpFill/>
            </p:grpSpPr>
            <p:sp>
              <p:nvSpPr>
                <p:cNvPr id="43" name="Freeform 20"/>
                <p:cNvSpPr>
                  <a:spLocks noEditPoints="1"/>
                </p:cNvSpPr>
                <p:nvPr/>
              </p:nvSpPr>
              <p:spPr bwMode="auto">
                <a:xfrm>
                  <a:off x="4894263" y="4841875"/>
                  <a:ext cx="146050" cy="142875"/>
                </a:xfrm>
                <a:custGeom>
                  <a:avLst/>
                  <a:gdLst>
                    <a:gd name="T0" fmla="*/ 232 w 340"/>
                    <a:gd name="T1" fmla="*/ 183 h 333"/>
                    <a:gd name="T2" fmla="*/ 274 w 340"/>
                    <a:gd name="T3" fmla="*/ 224 h 333"/>
                    <a:gd name="T4" fmla="*/ 232 w 340"/>
                    <a:gd name="T5" fmla="*/ 266 h 333"/>
                    <a:gd name="T6" fmla="*/ 191 w 340"/>
                    <a:gd name="T7" fmla="*/ 224 h 333"/>
                    <a:gd name="T8" fmla="*/ 232 w 340"/>
                    <a:gd name="T9" fmla="*/ 183 h 333"/>
                    <a:gd name="T10" fmla="*/ 75 w 340"/>
                    <a:gd name="T11" fmla="*/ 3 h 333"/>
                    <a:gd name="T12" fmla="*/ 85 w 340"/>
                    <a:gd name="T13" fmla="*/ 24 h 333"/>
                    <a:gd name="T14" fmla="*/ 63 w 340"/>
                    <a:gd name="T15" fmla="*/ 46 h 333"/>
                    <a:gd name="T16" fmla="*/ 42 w 340"/>
                    <a:gd name="T17" fmla="*/ 67 h 333"/>
                    <a:gd name="T18" fmla="*/ 0 w 340"/>
                    <a:gd name="T19" fmla="*/ 94 h 333"/>
                    <a:gd name="T20" fmla="*/ 140 w 340"/>
                    <a:gd name="T21" fmla="*/ 235 h 333"/>
                    <a:gd name="T22" fmla="*/ 207 w 340"/>
                    <a:gd name="T23" fmla="*/ 324 h 333"/>
                    <a:gd name="T24" fmla="*/ 242 w 340"/>
                    <a:gd name="T25" fmla="*/ 333 h 333"/>
                    <a:gd name="T26" fmla="*/ 340 w 340"/>
                    <a:gd name="T27" fmla="*/ 235 h 333"/>
                    <a:gd name="T28" fmla="*/ 330 w 340"/>
                    <a:gd name="T29" fmla="*/ 199 h 333"/>
                    <a:gd name="T30" fmla="*/ 242 w 340"/>
                    <a:gd name="T31" fmla="*/ 133 h 333"/>
                    <a:gd name="T32" fmla="*/ 109 w 340"/>
                    <a:gd name="T33" fmla="*/ 0 h 333"/>
                    <a:gd name="T34" fmla="*/ 96 w 340"/>
                    <a:gd name="T35" fmla="*/ 13 h 333"/>
                    <a:gd name="T36" fmla="*/ 75 w 340"/>
                    <a:gd name="T37" fmla="*/ 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0" h="333">
                      <a:moveTo>
                        <a:pt x="232" y="183"/>
                      </a:moveTo>
                      <a:cubicBezTo>
                        <a:pt x="255" y="183"/>
                        <a:pt x="274" y="201"/>
                        <a:pt x="274" y="224"/>
                      </a:cubicBezTo>
                      <a:cubicBezTo>
                        <a:pt x="274" y="247"/>
                        <a:pt x="255" y="266"/>
                        <a:pt x="232" y="266"/>
                      </a:cubicBezTo>
                      <a:cubicBezTo>
                        <a:pt x="210" y="266"/>
                        <a:pt x="191" y="247"/>
                        <a:pt x="191" y="224"/>
                      </a:cubicBezTo>
                      <a:cubicBezTo>
                        <a:pt x="191" y="201"/>
                        <a:pt x="210" y="183"/>
                        <a:pt x="232" y="183"/>
                      </a:cubicBezTo>
                      <a:close/>
                      <a:moveTo>
                        <a:pt x="75" y="3"/>
                      </a:moveTo>
                      <a:lnTo>
                        <a:pt x="85" y="24"/>
                      </a:lnTo>
                      <a:lnTo>
                        <a:pt x="63" y="46"/>
                      </a:lnTo>
                      <a:lnTo>
                        <a:pt x="42" y="67"/>
                      </a:lnTo>
                      <a:cubicBezTo>
                        <a:pt x="30" y="79"/>
                        <a:pt x="15" y="88"/>
                        <a:pt x="0" y="94"/>
                      </a:cubicBezTo>
                      <a:lnTo>
                        <a:pt x="140" y="235"/>
                      </a:lnTo>
                      <a:lnTo>
                        <a:pt x="207" y="324"/>
                      </a:lnTo>
                      <a:lnTo>
                        <a:pt x="242" y="333"/>
                      </a:lnTo>
                      <a:lnTo>
                        <a:pt x="340" y="235"/>
                      </a:lnTo>
                      <a:lnTo>
                        <a:pt x="330" y="199"/>
                      </a:lnTo>
                      <a:lnTo>
                        <a:pt x="242" y="133"/>
                      </a:lnTo>
                      <a:lnTo>
                        <a:pt x="109" y="0"/>
                      </a:lnTo>
                      <a:lnTo>
                        <a:pt x="96" y="13"/>
                      </a:lnTo>
                      <a:lnTo>
                        <a:pt x="75"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panose="020B0604020202020204"/>
                    <a:ea typeface="微软雅黑" panose="020B0503020204020204" pitchFamily="34" charset="-122"/>
                  </a:endParaRPr>
                </a:p>
              </p:txBody>
            </p:sp>
            <p:sp>
              <p:nvSpPr>
                <p:cNvPr id="44" name="Freeform 21"/>
                <p:cNvSpPr/>
                <p:nvPr/>
              </p:nvSpPr>
              <p:spPr bwMode="auto">
                <a:xfrm>
                  <a:off x="4699000" y="4643438"/>
                  <a:ext cx="153987" cy="153988"/>
                </a:xfrm>
                <a:custGeom>
                  <a:avLst/>
                  <a:gdLst>
                    <a:gd name="T0" fmla="*/ 288 w 354"/>
                    <a:gd name="T1" fmla="*/ 281 h 355"/>
                    <a:gd name="T2" fmla="*/ 311 w 354"/>
                    <a:gd name="T3" fmla="*/ 258 h 355"/>
                    <a:gd name="T4" fmla="*/ 332 w 354"/>
                    <a:gd name="T5" fmla="*/ 269 h 355"/>
                    <a:gd name="T6" fmla="*/ 321 w 354"/>
                    <a:gd name="T7" fmla="*/ 248 h 355"/>
                    <a:gd name="T8" fmla="*/ 344 w 354"/>
                    <a:gd name="T9" fmla="*/ 225 h 355"/>
                    <a:gd name="T10" fmla="*/ 346 w 354"/>
                    <a:gd name="T11" fmla="*/ 223 h 355"/>
                    <a:gd name="T12" fmla="*/ 354 w 354"/>
                    <a:gd name="T13" fmla="*/ 185 h 355"/>
                    <a:gd name="T14" fmla="*/ 170 w 354"/>
                    <a:gd name="T15" fmla="*/ 1 h 355"/>
                    <a:gd name="T16" fmla="*/ 153 w 354"/>
                    <a:gd name="T17" fmla="*/ 17 h 355"/>
                    <a:gd name="T18" fmla="*/ 222 w 354"/>
                    <a:gd name="T19" fmla="*/ 127 h 355"/>
                    <a:gd name="T20" fmla="*/ 126 w 354"/>
                    <a:gd name="T21" fmla="*/ 223 h 355"/>
                    <a:gd name="T22" fmla="*/ 16 w 354"/>
                    <a:gd name="T23" fmla="*/ 154 h 355"/>
                    <a:gd name="T24" fmla="*/ 0 w 354"/>
                    <a:gd name="T25" fmla="*/ 171 h 355"/>
                    <a:gd name="T26" fmla="*/ 184 w 354"/>
                    <a:gd name="T27" fmla="*/ 355 h 355"/>
                    <a:gd name="T28" fmla="*/ 237 w 354"/>
                    <a:gd name="T29" fmla="*/ 340 h 355"/>
                    <a:gd name="T30" fmla="*/ 240 w 354"/>
                    <a:gd name="T31" fmla="*/ 344 h 355"/>
                    <a:gd name="T32" fmla="*/ 268 w 354"/>
                    <a:gd name="T33" fmla="*/ 301 h 355"/>
                    <a:gd name="T34" fmla="*/ 288 w 354"/>
                    <a:gd name="T35" fmla="*/ 281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4" h="355">
                      <a:moveTo>
                        <a:pt x="288" y="281"/>
                      </a:moveTo>
                      <a:lnTo>
                        <a:pt x="311" y="258"/>
                      </a:lnTo>
                      <a:lnTo>
                        <a:pt x="332" y="269"/>
                      </a:lnTo>
                      <a:lnTo>
                        <a:pt x="321" y="248"/>
                      </a:lnTo>
                      <a:lnTo>
                        <a:pt x="344" y="225"/>
                      </a:lnTo>
                      <a:lnTo>
                        <a:pt x="346" y="223"/>
                      </a:lnTo>
                      <a:cubicBezTo>
                        <a:pt x="351" y="210"/>
                        <a:pt x="354" y="197"/>
                        <a:pt x="354" y="185"/>
                      </a:cubicBezTo>
                      <a:cubicBezTo>
                        <a:pt x="354" y="91"/>
                        <a:pt x="264" y="0"/>
                        <a:pt x="170" y="1"/>
                      </a:cubicBezTo>
                      <a:cubicBezTo>
                        <a:pt x="170" y="1"/>
                        <a:pt x="159" y="11"/>
                        <a:pt x="153" y="17"/>
                      </a:cubicBezTo>
                      <a:cubicBezTo>
                        <a:pt x="229" y="93"/>
                        <a:pt x="222" y="80"/>
                        <a:pt x="222" y="127"/>
                      </a:cubicBezTo>
                      <a:cubicBezTo>
                        <a:pt x="222" y="164"/>
                        <a:pt x="162" y="223"/>
                        <a:pt x="126" y="223"/>
                      </a:cubicBezTo>
                      <a:cubicBezTo>
                        <a:pt x="78" y="223"/>
                        <a:pt x="93" y="231"/>
                        <a:pt x="16" y="154"/>
                      </a:cubicBezTo>
                      <a:cubicBezTo>
                        <a:pt x="10" y="160"/>
                        <a:pt x="0" y="171"/>
                        <a:pt x="0" y="171"/>
                      </a:cubicBezTo>
                      <a:cubicBezTo>
                        <a:pt x="1" y="265"/>
                        <a:pt x="90" y="355"/>
                        <a:pt x="184" y="355"/>
                      </a:cubicBezTo>
                      <a:cubicBezTo>
                        <a:pt x="201" y="355"/>
                        <a:pt x="219" y="349"/>
                        <a:pt x="237" y="340"/>
                      </a:cubicBezTo>
                      <a:lnTo>
                        <a:pt x="240" y="344"/>
                      </a:lnTo>
                      <a:cubicBezTo>
                        <a:pt x="246" y="328"/>
                        <a:pt x="255" y="314"/>
                        <a:pt x="268" y="301"/>
                      </a:cubicBezTo>
                      <a:lnTo>
                        <a:pt x="288" y="2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panose="020B0604020202020204"/>
                    <a:ea typeface="微软雅黑" panose="020B0503020204020204" pitchFamily="34" charset="-122"/>
                  </a:endParaRPr>
                </a:p>
              </p:txBody>
            </p:sp>
            <p:sp>
              <p:nvSpPr>
                <p:cNvPr id="45" name="Freeform 22"/>
                <p:cNvSpPr/>
                <p:nvPr/>
              </p:nvSpPr>
              <p:spPr bwMode="auto">
                <a:xfrm>
                  <a:off x="4699000" y="4643438"/>
                  <a:ext cx="346075" cy="342900"/>
                </a:xfrm>
                <a:custGeom>
                  <a:avLst/>
                  <a:gdLst>
                    <a:gd name="T0" fmla="*/ 771 w 800"/>
                    <a:gd name="T1" fmla="*/ 76 h 791"/>
                    <a:gd name="T2" fmla="*/ 716 w 800"/>
                    <a:gd name="T3" fmla="*/ 22 h 791"/>
                    <a:gd name="T4" fmla="*/ 663 w 800"/>
                    <a:gd name="T5" fmla="*/ 0 h 791"/>
                    <a:gd name="T6" fmla="*/ 610 w 800"/>
                    <a:gd name="T7" fmla="*/ 22 h 791"/>
                    <a:gd name="T8" fmla="*/ 376 w 800"/>
                    <a:gd name="T9" fmla="*/ 256 h 791"/>
                    <a:gd name="T10" fmla="*/ 366 w 800"/>
                    <a:gd name="T11" fmla="*/ 302 h 791"/>
                    <a:gd name="T12" fmla="*/ 335 w 800"/>
                    <a:gd name="T13" fmla="*/ 315 h 791"/>
                    <a:gd name="T14" fmla="*/ 320 w 800"/>
                    <a:gd name="T15" fmla="*/ 312 h 791"/>
                    <a:gd name="T16" fmla="*/ 300 w 800"/>
                    <a:gd name="T17" fmla="*/ 332 h 791"/>
                    <a:gd name="T18" fmla="*/ 300 w 800"/>
                    <a:gd name="T19" fmla="*/ 438 h 791"/>
                    <a:gd name="T20" fmla="*/ 303 w 800"/>
                    <a:gd name="T21" fmla="*/ 442 h 791"/>
                    <a:gd name="T22" fmla="*/ 120 w 800"/>
                    <a:gd name="T23" fmla="*/ 625 h 791"/>
                    <a:gd name="T24" fmla="*/ 72 w 800"/>
                    <a:gd name="T25" fmla="*/ 643 h 791"/>
                    <a:gd name="T26" fmla="*/ 0 w 800"/>
                    <a:gd name="T27" fmla="*/ 745 h 791"/>
                    <a:gd name="T28" fmla="*/ 46 w 800"/>
                    <a:gd name="T29" fmla="*/ 791 h 791"/>
                    <a:gd name="T30" fmla="*/ 148 w 800"/>
                    <a:gd name="T31" fmla="*/ 720 h 791"/>
                    <a:gd name="T32" fmla="*/ 166 w 800"/>
                    <a:gd name="T33" fmla="*/ 670 h 791"/>
                    <a:gd name="T34" fmla="*/ 349 w 800"/>
                    <a:gd name="T35" fmla="*/ 487 h 791"/>
                    <a:gd name="T36" fmla="*/ 355 w 800"/>
                    <a:gd name="T37" fmla="*/ 493 h 791"/>
                    <a:gd name="T38" fmla="*/ 407 w 800"/>
                    <a:gd name="T39" fmla="*/ 515 h 791"/>
                    <a:gd name="T40" fmla="*/ 460 w 800"/>
                    <a:gd name="T41" fmla="*/ 493 h 791"/>
                    <a:gd name="T42" fmla="*/ 481 w 800"/>
                    <a:gd name="T43" fmla="*/ 472 h 791"/>
                    <a:gd name="T44" fmla="*/ 490 w 800"/>
                    <a:gd name="T45" fmla="*/ 426 h 791"/>
                    <a:gd name="T46" fmla="*/ 522 w 800"/>
                    <a:gd name="T47" fmla="*/ 414 h 791"/>
                    <a:gd name="T48" fmla="*/ 536 w 800"/>
                    <a:gd name="T49" fmla="*/ 417 h 791"/>
                    <a:gd name="T50" fmla="*/ 771 w 800"/>
                    <a:gd name="T51" fmla="*/ 182 h 791"/>
                    <a:gd name="T52" fmla="*/ 771 w 800"/>
                    <a:gd name="T53" fmla="*/ 76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00" h="791">
                      <a:moveTo>
                        <a:pt x="771" y="76"/>
                      </a:moveTo>
                      <a:lnTo>
                        <a:pt x="716" y="22"/>
                      </a:lnTo>
                      <a:cubicBezTo>
                        <a:pt x="701" y="7"/>
                        <a:pt x="682" y="0"/>
                        <a:pt x="663" y="0"/>
                      </a:cubicBezTo>
                      <a:cubicBezTo>
                        <a:pt x="644" y="0"/>
                        <a:pt x="625" y="7"/>
                        <a:pt x="610" y="22"/>
                      </a:cubicBezTo>
                      <a:lnTo>
                        <a:pt x="376" y="256"/>
                      </a:lnTo>
                      <a:cubicBezTo>
                        <a:pt x="383" y="270"/>
                        <a:pt x="378" y="291"/>
                        <a:pt x="366" y="302"/>
                      </a:cubicBezTo>
                      <a:cubicBezTo>
                        <a:pt x="359" y="310"/>
                        <a:pt x="346" y="315"/>
                        <a:pt x="335" y="315"/>
                      </a:cubicBezTo>
                      <a:cubicBezTo>
                        <a:pt x="330" y="315"/>
                        <a:pt x="325" y="314"/>
                        <a:pt x="320" y="312"/>
                      </a:cubicBezTo>
                      <a:lnTo>
                        <a:pt x="300" y="332"/>
                      </a:lnTo>
                      <a:cubicBezTo>
                        <a:pt x="271" y="361"/>
                        <a:pt x="271" y="409"/>
                        <a:pt x="300" y="438"/>
                      </a:cubicBezTo>
                      <a:lnTo>
                        <a:pt x="303" y="442"/>
                      </a:lnTo>
                      <a:lnTo>
                        <a:pt x="120" y="625"/>
                      </a:lnTo>
                      <a:lnTo>
                        <a:pt x="72" y="643"/>
                      </a:lnTo>
                      <a:lnTo>
                        <a:pt x="0" y="745"/>
                      </a:lnTo>
                      <a:lnTo>
                        <a:pt x="46" y="791"/>
                      </a:lnTo>
                      <a:lnTo>
                        <a:pt x="148" y="720"/>
                      </a:lnTo>
                      <a:lnTo>
                        <a:pt x="166" y="670"/>
                      </a:lnTo>
                      <a:lnTo>
                        <a:pt x="349" y="487"/>
                      </a:lnTo>
                      <a:lnTo>
                        <a:pt x="355" y="493"/>
                      </a:lnTo>
                      <a:cubicBezTo>
                        <a:pt x="369" y="507"/>
                        <a:pt x="388" y="515"/>
                        <a:pt x="407" y="515"/>
                      </a:cubicBezTo>
                      <a:cubicBezTo>
                        <a:pt x="426" y="515"/>
                        <a:pt x="446" y="507"/>
                        <a:pt x="460" y="493"/>
                      </a:cubicBezTo>
                      <a:lnTo>
                        <a:pt x="481" y="472"/>
                      </a:lnTo>
                      <a:cubicBezTo>
                        <a:pt x="474" y="458"/>
                        <a:pt x="479" y="437"/>
                        <a:pt x="490" y="426"/>
                      </a:cubicBezTo>
                      <a:cubicBezTo>
                        <a:pt x="498" y="419"/>
                        <a:pt x="510" y="414"/>
                        <a:pt x="522" y="414"/>
                      </a:cubicBezTo>
                      <a:cubicBezTo>
                        <a:pt x="527" y="414"/>
                        <a:pt x="532" y="415"/>
                        <a:pt x="536" y="417"/>
                      </a:cubicBezTo>
                      <a:lnTo>
                        <a:pt x="771" y="182"/>
                      </a:lnTo>
                      <a:cubicBezTo>
                        <a:pt x="800" y="153"/>
                        <a:pt x="800" y="106"/>
                        <a:pt x="771"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panose="020B0604020202020204"/>
                    <a:ea typeface="微软雅黑" panose="020B0503020204020204" pitchFamily="34" charset="-122"/>
                  </a:endParaRPr>
                </a:p>
              </p:txBody>
            </p:sp>
          </p:grpSp>
        </p:grpSp>
        <p:grpSp>
          <p:nvGrpSpPr>
            <p:cNvPr id="38" name="组合 37"/>
            <p:cNvGrpSpPr/>
            <p:nvPr/>
          </p:nvGrpSpPr>
          <p:grpSpPr>
            <a:xfrm>
              <a:off x="7163685" y="4583139"/>
              <a:ext cx="383088" cy="388316"/>
              <a:chOff x="4910385" y="-2248866"/>
              <a:chExt cx="2093913" cy="2122488"/>
            </a:xfrm>
            <a:solidFill>
              <a:schemeClr val="bg1">
                <a:lumMod val="50000"/>
              </a:schemeClr>
            </a:solidFill>
          </p:grpSpPr>
          <p:sp>
            <p:nvSpPr>
              <p:cNvPr id="39" name="Freeform 6"/>
              <p:cNvSpPr>
                <a:spLocks noEditPoints="1"/>
              </p:cNvSpPr>
              <p:nvPr/>
            </p:nvSpPr>
            <p:spPr bwMode="auto">
              <a:xfrm>
                <a:off x="4910385" y="-2248866"/>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40" name="Freeform 5"/>
              <p:cNvSpPr>
                <a:spLocks noEditPoints="1"/>
              </p:cNvSpPr>
              <p:nvPr/>
            </p:nvSpPr>
            <p:spPr bwMode="auto">
              <a:xfrm>
                <a:off x="5341463" y="-1826020"/>
                <a:ext cx="1381847" cy="1227579"/>
              </a:xfrm>
              <a:custGeom>
                <a:avLst/>
                <a:gdLst>
                  <a:gd name="T0" fmla="*/ 746 w 1802"/>
                  <a:gd name="T1" fmla="*/ 524 h 1618"/>
                  <a:gd name="T2" fmla="*/ 223 w 1802"/>
                  <a:gd name="T3" fmla="*/ 599 h 1618"/>
                  <a:gd name="T4" fmla="*/ 223 w 1802"/>
                  <a:gd name="T5" fmla="*/ 383 h 1618"/>
                  <a:gd name="T6" fmla="*/ 1059 w 1802"/>
                  <a:gd name="T7" fmla="*/ 458 h 1618"/>
                  <a:gd name="T8" fmla="*/ 223 w 1802"/>
                  <a:gd name="T9" fmla="*/ 383 h 1618"/>
                  <a:gd name="T10" fmla="*/ 1059 w 1802"/>
                  <a:gd name="T11" fmla="*/ 241 h 1618"/>
                  <a:gd name="T12" fmla="*/ 223 w 1802"/>
                  <a:gd name="T13" fmla="*/ 317 h 1618"/>
                  <a:gd name="T14" fmla="*/ 0 w 1802"/>
                  <a:gd name="T15" fmla="*/ 1182 h 1618"/>
                  <a:gd name="T16" fmla="*/ 202 w 1802"/>
                  <a:gd name="T17" fmla="*/ 1455 h 1618"/>
                  <a:gd name="T18" fmla="*/ 1283 w 1802"/>
                  <a:gd name="T19" fmla="*/ 1548 h 1618"/>
                  <a:gd name="T20" fmla="*/ 1198 w 1802"/>
                  <a:gd name="T21" fmla="*/ 1219 h 1618"/>
                  <a:gd name="T22" fmla="*/ 382 w 1802"/>
                  <a:gd name="T23" fmla="*/ 1228 h 1618"/>
                  <a:gd name="T24" fmla="*/ 298 w 1802"/>
                  <a:gd name="T25" fmla="*/ 1320 h 1618"/>
                  <a:gd name="T26" fmla="*/ 84 w 1802"/>
                  <a:gd name="T27" fmla="*/ 1164 h 1618"/>
                  <a:gd name="T28" fmla="*/ 1198 w 1802"/>
                  <a:gd name="T29" fmla="*/ 85 h 1618"/>
                  <a:gd name="T30" fmla="*/ 1283 w 1802"/>
                  <a:gd name="T31" fmla="*/ 840 h 1618"/>
                  <a:gd name="T32" fmla="*/ 0 w 1802"/>
                  <a:gd name="T33" fmla="*/ 0 h 1618"/>
                  <a:gd name="T34" fmla="*/ 302 w 1802"/>
                  <a:gd name="T35" fmla="*/ 1398 h 1618"/>
                  <a:gd name="T36" fmla="*/ 972 w 1802"/>
                  <a:gd name="T37" fmla="*/ 1492 h 1618"/>
                  <a:gd name="T38" fmla="*/ 302 w 1802"/>
                  <a:gd name="T39" fmla="*/ 1398 h 1618"/>
                  <a:gd name="T40" fmla="*/ 1442 w 1802"/>
                  <a:gd name="T41" fmla="*/ 1062 h 1618"/>
                  <a:gd name="T42" fmla="*/ 993 w 1802"/>
                  <a:gd name="T43" fmla="*/ 851 h 1618"/>
                  <a:gd name="T44" fmla="*/ 1783 w 1802"/>
                  <a:gd name="T45" fmla="*/ 1547 h 1618"/>
                  <a:gd name="T46" fmla="*/ 1604 w 1802"/>
                  <a:gd name="T47" fmla="*/ 1057 h 1618"/>
                  <a:gd name="T48" fmla="*/ 1387 w 1802"/>
                  <a:gd name="T49" fmla="*/ 940 h 1618"/>
                  <a:gd name="T50" fmla="*/ 1393 w 1802"/>
                  <a:gd name="T51" fmla="*/ 863 h 1618"/>
                  <a:gd name="T52" fmla="*/ 1333 w 1802"/>
                  <a:gd name="T53" fmla="*/ 914 h 1618"/>
                  <a:gd name="T54" fmla="*/ 1360 w 1802"/>
                  <a:gd name="T55" fmla="*/ 951 h 1618"/>
                  <a:gd name="T56" fmla="*/ 1549 w 1802"/>
                  <a:gd name="T57" fmla="*/ 1082 h 1618"/>
                  <a:gd name="T58" fmla="*/ 1681 w 1802"/>
                  <a:gd name="T59" fmla="*/ 1321 h 1618"/>
                  <a:gd name="T60" fmla="*/ 1572 w 1802"/>
                  <a:gd name="T61" fmla="*/ 1171 h 1618"/>
                  <a:gd name="T62" fmla="*/ 1270 w 1802"/>
                  <a:gd name="T63" fmla="*/ 1253 h 1618"/>
                  <a:gd name="T64" fmla="*/ 1696 w 1802"/>
                  <a:gd name="T65" fmla="*/ 1610 h 1618"/>
                  <a:gd name="T66" fmla="*/ 1069 w 1802"/>
                  <a:gd name="T67" fmla="*/ 618 h 1618"/>
                  <a:gd name="T68" fmla="*/ 823 w 1802"/>
                  <a:gd name="T69" fmla="*/ 496 h 1618"/>
                  <a:gd name="T70" fmla="*/ 1007 w 1802"/>
                  <a:gd name="T71" fmla="*/ 661 h 1618"/>
                  <a:gd name="T72" fmla="*/ 941 w 1802"/>
                  <a:gd name="T73" fmla="*/ 716 h 1618"/>
                  <a:gd name="T74" fmla="*/ 810 w 1802"/>
                  <a:gd name="T75" fmla="*/ 507 h 1618"/>
                  <a:gd name="T76" fmla="*/ 889 w 1802"/>
                  <a:gd name="T77" fmla="*/ 770 h 1618"/>
                  <a:gd name="T78" fmla="*/ 1111 w 1802"/>
                  <a:gd name="T79" fmla="*/ 712 h 1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02" h="1618">
                    <a:moveTo>
                      <a:pt x="223" y="524"/>
                    </a:moveTo>
                    <a:lnTo>
                      <a:pt x="746" y="524"/>
                    </a:lnTo>
                    <a:lnTo>
                      <a:pt x="746" y="599"/>
                    </a:lnTo>
                    <a:lnTo>
                      <a:pt x="223" y="599"/>
                    </a:lnTo>
                    <a:lnTo>
                      <a:pt x="223" y="524"/>
                    </a:lnTo>
                    <a:close/>
                    <a:moveTo>
                      <a:pt x="223" y="383"/>
                    </a:moveTo>
                    <a:lnTo>
                      <a:pt x="1059" y="383"/>
                    </a:lnTo>
                    <a:lnTo>
                      <a:pt x="1059" y="458"/>
                    </a:lnTo>
                    <a:lnTo>
                      <a:pt x="223" y="458"/>
                    </a:lnTo>
                    <a:lnTo>
                      <a:pt x="223" y="383"/>
                    </a:lnTo>
                    <a:close/>
                    <a:moveTo>
                      <a:pt x="223" y="241"/>
                    </a:moveTo>
                    <a:lnTo>
                      <a:pt x="1059" y="241"/>
                    </a:lnTo>
                    <a:lnTo>
                      <a:pt x="1059" y="317"/>
                    </a:lnTo>
                    <a:lnTo>
                      <a:pt x="223" y="317"/>
                    </a:lnTo>
                    <a:lnTo>
                      <a:pt x="223" y="241"/>
                    </a:lnTo>
                    <a:close/>
                    <a:moveTo>
                      <a:pt x="0" y="1182"/>
                    </a:moveTo>
                    <a:cubicBezTo>
                      <a:pt x="0" y="1254"/>
                      <a:pt x="9" y="1311"/>
                      <a:pt x="54" y="1369"/>
                    </a:cubicBezTo>
                    <a:cubicBezTo>
                      <a:pt x="92" y="1419"/>
                      <a:pt x="140" y="1446"/>
                      <a:pt x="202" y="1455"/>
                    </a:cubicBezTo>
                    <a:lnTo>
                      <a:pt x="1206" y="1612"/>
                    </a:lnTo>
                    <a:cubicBezTo>
                      <a:pt x="1248" y="1618"/>
                      <a:pt x="1283" y="1590"/>
                      <a:pt x="1283" y="1548"/>
                    </a:cubicBezTo>
                    <a:lnTo>
                      <a:pt x="1283" y="1335"/>
                    </a:lnTo>
                    <a:cubicBezTo>
                      <a:pt x="1254" y="1299"/>
                      <a:pt x="1226" y="1259"/>
                      <a:pt x="1198" y="1219"/>
                    </a:cubicBezTo>
                    <a:lnTo>
                      <a:pt x="1198" y="1490"/>
                    </a:lnTo>
                    <a:lnTo>
                      <a:pt x="382" y="1228"/>
                    </a:lnTo>
                    <a:cubicBezTo>
                      <a:pt x="372" y="1225"/>
                      <a:pt x="361" y="1229"/>
                      <a:pt x="356" y="1239"/>
                    </a:cubicBezTo>
                    <a:cubicBezTo>
                      <a:pt x="339" y="1273"/>
                      <a:pt x="319" y="1304"/>
                      <a:pt x="298" y="1320"/>
                    </a:cubicBezTo>
                    <a:cubicBezTo>
                      <a:pt x="239" y="1366"/>
                      <a:pt x="166" y="1357"/>
                      <a:pt x="121" y="1299"/>
                    </a:cubicBezTo>
                    <a:cubicBezTo>
                      <a:pt x="88" y="1256"/>
                      <a:pt x="84" y="1215"/>
                      <a:pt x="84" y="1164"/>
                    </a:cubicBezTo>
                    <a:lnTo>
                      <a:pt x="84" y="85"/>
                    </a:lnTo>
                    <a:lnTo>
                      <a:pt x="1198" y="85"/>
                    </a:lnTo>
                    <a:lnTo>
                      <a:pt x="1198" y="751"/>
                    </a:lnTo>
                    <a:lnTo>
                      <a:pt x="1283" y="840"/>
                    </a:lnTo>
                    <a:lnTo>
                      <a:pt x="1283" y="0"/>
                    </a:lnTo>
                    <a:lnTo>
                      <a:pt x="0" y="0"/>
                    </a:lnTo>
                    <a:lnTo>
                      <a:pt x="0" y="1182"/>
                    </a:lnTo>
                    <a:close/>
                    <a:moveTo>
                      <a:pt x="302" y="1398"/>
                    </a:moveTo>
                    <a:lnTo>
                      <a:pt x="970" y="1503"/>
                    </a:lnTo>
                    <a:cubicBezTo>
                      <a:pt x="977" y="1504"/>
                      <a:pt x="980" y="1494"/>
                      <a:pt x="972" y="1492"/>
                    </a:cubicBezTo>
                    <a:lnTo>
                      <a:pt x="390" y="1305"/>
                    </a:lnTo>
                    <a:cubicBezTo>
                      <a:pt x="364" y="1349"/>
                      <a:pt x="344" y="1371"/>
                      <a:pt x="302" y="1398"/>
                    </a:cubicBezTo>
                    <a:close/>
                    <a:moveTo>
                      <a:pt x="1131" y="735"/>
                    </a:moveTo>
                    <a:lnTo>
                      <a:pt x="1442" y="1062"/>
                    </a:lnTo>
                    <a:lnTo>
                      <a:pt x="1264" y="1213"/>
                    </a:lnTo>
                    <a:lnTo>
                      <a:pt x="993" y="851"/>
                    </a:lnTo>
                    <a:lnTo>
                      <a:pt x="1131" y="735"/>
                    </a:lnTo>
                    <a:close/>
                    <a:moveTo>
                      <a:pt x="1783" y="1547"/>
                    </a:moveTo>
                    <a:cubicBezTo>
                      <a:pt x="1788" y="1530"/>
                      <a:pt x="1791" y="1511"/>
                      <a:pt x="1793" y="1489"/>
                    </a:cubicBezTo>
                    <a:cubicBezTo>
                      <a:pt x="1802" y="1343"/>
                      <a:pt x="1781" y="1146"/>
                      <a:pt x="1604" y="1057"/>
                    </a:cubicBezTo>
                    <a:cubicBezTo>
                      <a:pt x="1550" y="1030"/>
                      <a:pt x="1446" y="989"/>
                      <a:pt x="1408" y="959"/>
                    </a:cubicBezTo>
                    <a:cubicBezTo>
                      <a:pt x="1399" y="952"/>
                      <a:pt x="1392" y="946"/>
                      <a:pt x="1387" y="940"/>
                    </a:cubicBezTo>
                    <a:cubicBezTo>
                      <a:pt x="1392" y="939"/>
                      <a:pt x="1397" y="937"/>
                      <a:pt x="1401" y="933"/>
                    </a:cubicBezTo>
                    <a:cubicBezTo>
                      <a:pt x="1418" y="919"/>
                      <a:pt x="1414" y="888"/>
                      <a:pt x="1393" y="863"/>
                    </a:cubicBezTo>
                    <a:cubicBezTo>
                      <a:pt x="1373" y="838"/>
                      <a:pt x="1342" y="830"/>
                      <a:pt x="1325" y="844"/>
                    </a:cubicBezTo>
                    <a:cubicBezTo>
                      <a:pt x="1309" y="858"/>
                      <a:pt x="1312" y="890"/>
                      <a:pt x="1333" y="914"/>
                    </a:cubicBezTo>
                    <a:cubicBezTo>
                      <a:pt x="1338" y="920"/>
                      <a:pt x="1343" y="925"/>
                      <a:pt x="1349" y="929"/>
                    </a:cubicBezTo>
                    <a:cubicBezTo>
                      <a:pt x="1351" y="937"/>
                      <a:pt x="1355" y="944"/>
                      <a:pt x="1360" y="951"/>
                    </a:cubicBezTo>
                    <a:cubicBezTo>
                      <a:pt x="1367" y="963"/>
                      <a:pt x="1379" y="975"/>
                      <a:pt x="1394" y="986"/>
                    </a:cubicBezTo>
                    <a:cubicBezTo>
                      <a:pt x="1436" y="1019"/>
                      <a:pt x="1494" y="1051"/>
                      <a:pt x="1549" y="1082"/>
                    </a:cubicBezTo>
                    <a:cubicBezTo>
                      <a:pt x="1666" y="1148"/>
                      <a:pt x="1695" y="1231"/>
                      <a:pt x="1700" y="1321"/>
                    </a:cubicBezTo>
                    <a:cubicBezTo>
                      <a:pt x="1701" y="1334"/>
                      <a:pt x="1694" y="1341"/>
                      <a:pt x="1681" y="1321"/>
                    </a:cubicBezTo>
                    <a:cubicBezTo>
                      <a:pt x="1677" y="1316"/>
                      <a:pt x="1673" y="1310"/>
                      <a:pt x="1670" y="1305"/>
                    </a:cubicBezTo>
                    <a:cubicBezTo>
                      <a:pt x="1643" y="1261"/>
                      <a:pt x="1610" y="1216"/>
                      <a:pt x="1572" y="1171"/>
                    </a:cubicBezTo>
                    <a:cubicBezTo>
                      <a:pt x="1542" y="1136"/>
                      <a:pt x="1512" y="1104"/>
                      <a:pt x="1481" y="1075"/>
                    </a:cubicBezTo>
                    <a:lnTo>
                      <a:pt x="1270" y="1253"/>
                    </a:lnTo>
                    <a:cubicBezTo>
                      <a:pt x="1293" y="1288"/>
                      <a:pt x="1320" y="1324"/>
                      <a:pt x="1350" y="1359"/>
                    </a:cubicBezTo>
                    <a:cubicBezTo>
                      <a:pt x="1476" y="1508"/>
                      <a:pt x="1615" y="1606"/>
                      <a:pt x="1696" y="1610"/>
                    </a:cubicBezTo>
                    <a:cubicBezTo>
                      <a:pt x="1739" y="1613"/>
                      <a:pt x="1770" y="1585"/>
                      <a:pt x="1783" y="1547"/>
                    </a:cubicBezTo>
                    <a:close/>
                    <a:moveTo>
                      <a:pt x="1069" y="618"/>
                    </a:moveTo>
                    <a:lnTo>
                      <a:pt x="835" y="486"/>
                    </a:lnTo>
                    <a:lnTo>
                      <a:pt x="823" y="496"/>
                    </a:lnTo>
                    <a:lnTo>
                      <a:pt x="953" y="651"/>
                    </a:lnTo>
                    <a:cubicBezTo>
                      <a:pt x="971" y="641"/>
                      <a:pt x="993" y="645"/>
                      <a:pt x="1007" y="661"/>
                    </a:cubicBezTo>
                    <a:cubicBezTo>
                      <a:pt x="1022" y="679"/>
                      <a:pt x="1020" y="706"/>
                      <a:pt x="1002" y="722"/>
                    </a:cubicBezTo>
                    <a:cubicBezTo>
                      <a:pt x="984" y="737"/>
                      <a:pt x="957" y="734"/>
                      <a:pt x="941" y="716"/>
                    </a:cubicBezTo>
                    <a:cubicBezTo>
                      <a:pt x="928" y="700"/>
                      <a:pt x="928" y="677"/>
                      <a:pt x="940" y="662"/>
                    </a:cubicBezTo>
                    <a:lnTo>
                      <a:pt x="810" y="507"/>
                    </a:lnTo>
                    <a:lnTo>
                      <a:pt x="797" y="518"/>
                    </a:lnTo>
                    <a:lnTo>
                      <a:pt x="889" y="770"/>
                    </a:lnTo>
                    <a:lnTo>
                      <a:pt x="974" y="828"/>
                    </a:lnTo>
                    <a:lnTo>
                      <a:pt x="1111" y="712"/>
                    </a:lnTo>
                    <a:lnTo>
                      <a:pt x="1069" y="618"/>
                    </a:ln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grpSp>
      </p:gr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250" fill="hold"/>
                                        <p:tgtEl>
                                          <p:spTgt spid="15"/>
                                        </p:tgtEl>
                                        <p:attrNameLst>
                                          <p:attrName>ppt_w</p:attrName>
                                        </p:attrNameLst>
                                      </p:cBhvr>
                                      <p:tavLst>
                                        <p:tav tm="0">
                                          <p:val>
                                            <p:fltVal val="0"/>
                                          </p:val>
                                        </p:tav>
                                        <p:tav tm="100000">
                                          <p:val>
                                            <p:strVal val="#ppt_w"/>
                                          </p:val>
                                        </p:tav>
                                      </p:tavLst>
                                    </p:anim>
                                    <p:anim calcmode="lin" valueType="num">
                                      <p:cBhvr>
                                        <p:cTn id="12" dur="250" fill="hold"/>
                                        <p:tgtEl>
                                          <p:spTgt spid="15"/>
                                        </p:tgtEl>
                                        <p:attrNameLst>
                                          <p:attrName>ppt_h</p:attrName>
                                        </p:attrNameLst>
                                      </p:cBhvr>
                                      <p:tavLst>
                                        <p:tav tm="0">
                                          <p:val>
                                            <p:fltVal val="0"/>
                                          </p:val>
                                        </p:tav>
                                        <p:tav tm="100000">
                                          <p:val>
                                            <p:strVal val="#ppt_h"/>
                                          </p:val>
                                        </p:tav>
                                      </p:tavLst>
                                    </p:anim>
                                    <p:animEffect transition="in" filter="fade">
                                      <p:cBhvr>
                                        <p:cTn id="13" dur="250"/>
                                        <p:tgtEl>
                                          <p:spTgt spid="15"/>
                                        </p:tgtEl>
                                      </p:cBhvr>
                                    </p:animEffect>
                                  </p:childTnLst>
                                </p:cTn>
                              </p:par>
                              <p:par>
                                <p:cTn id="14" presetID="6" presetClass="emph" presetSubtype="0" autoRev="1" fill="hold" grpId="1" nodeType="withEffect">
                                  <p:stCondLst>
                                    <p:cond delay="200"/>
                                  </p:stCondLst>
                                  <p:childTnLst>
                                    <p:animScale>
                                      <p:cBhvr>
                                        <p:cTn id="15" dur="250" fill="hold"/>
                                        <p:tgtEl>
                                          <p:spTgt spid="15"/>
                                        </p:tgtEl>
                                      </p:cBhvr>
                                      <p:by x="105000" y="105000"/>
                                    </p:animScale>
                                  </p:childTnLst>
                                </p:cTn>
                              </p:par>
                              <p:par>
                                <p:cTn id="16" presetID="27" presetClass="emph" presetSubtype="0" fill="remove" grpId="2" nodeType="withEffect">
                                  <p:stCondLst>
                                    <p:cond delay="500"/>
                                  </p:stCondLst>
                                  <p:childTnLst>
                                    <p:animClr clrSpc="rgb" dir="cw">
                                      <p:cBhvr override="childStyle">
                                        <p:cTn id="17" dur="125" autoRev="1" fill="remove"/>
                                        <p:tgtEl>
                                          <p:spTgt spid="15"/>
                                        </p:tgtEl>
                                        <p:attrNameLst>
                                          <p:attrName>style.color</p:attrName>
                                        </p:attrNameLst>
                                      </p:cBhvr>
                                      <p:to>
                                        <a:schemeClr val="bg1"/>
                                      </p:to>
                                    </p:animClr>
                                    <p:animClr clrSpc="rgb" dir="cw">
                                      <p:cBhvr>
                                        <p:cTn id="18" dur="125" autoRev="1" fill="remove"/>
                                        <p:tgtEl>
                                          <p:spTgt spid="15"/>
                                        </p:tgtEl>
                                        <p:attrNameLst>
                                          <p:attrName>fillcolor</p:attrName>
                                        </p:attrNameLst>
                                      </p:cBhvr>
                                      <p:to>
                                        <a:schemeClr val="bg1"/>
                                      </p:to>
                                    </p:animClr>
                                    <p:set>
                                      <p:cBhvr>
                                        <p:cTn id="19" dur="125" autoRev="1" fill="remove"/>
                                        <p:tgtEl>
                                          <p:spTgt spid="15"/>
                                        </p:tgtEl>
                                        <p:attrNameLst>
                                          <p:attrName>fill.type</p:attrName>
                                        </p:attrNameLst>
                                      </p:cBhvr>
                                      <p:to>
                                        <p:strVal val="solid"/>
                                      </p:to>
                                    </p:set>
                                    <p:set>
                                      <p:cBhvr>
                                        <p:cTn id="20" dur="125" autoRev="1" fill="remove"/>
                                        <p:tgtEl>
                                          <p:spTgt spid="15"/>
                                        </p:tgtEl>
                                        <p:attrNameLst>
                                          <p:attrName>fill.on</p:attrName>
                                        </p:attrNameLst>
                                      </p:cBhvr>
                                      <p:to>
                                        <p:strVal val="true"/>
                                      </p:to>
                                    </p:set>
                                  </p:childTnLst>
                                </p:cTn>
                              </p:par>
                            </p:childTnLst>
                          </p:cTn>
                        </p:par>
                        <p:par>
                          <p:cTn id="21" fill="hold">
                            <p:stCondLst>
                              <p:cond delay="1000"/>
                            </p:stCondLst>
                            <p:childTnLst>
                              <p:par>
                                <p:cTn id="22" presetID="2" presetClass="entr" presetSubtype="6"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1+#ppt_w/2"/>
                                          </p:val>
                                        </p:tav>
                                        <p:tav tm="100000">
                                          <p:val>
                                            <p:strVal val="#ppt_x"/>
                                          </p:val>
                                        </p:tav>
                                      </p:tavLst>
                                    </p:anim>
                                    <p:anim calcmode="lin" valueType="num">
                                      <p:cBhvr additive="base">
                                        <p:cTn id="25" dur="500" fill="hold"/>
                                        <p:tgtEl>
                                          <p:spTgt spid="21"/>
                                        </p:tgtEl>
                                        <p:attrNameLst>
                                          <p:attrName>ppt_y</p:attrName>
                                        </p:attrNameLst>
                                      </p:cBhvr>
                                      <p:tavLst>
                                        <p:tav tm="0">
                                          <p:val>
                                            <p:strVal val="1+#ppt_h/2"/>
                                          </p:val>
                                        </p:tav>
                                        <p:tav tm="100000">
                                          <p:val>
                                            <p:strVal val="#ppt_y"/>
                                          </p:val>
                                        </p:tav>
                                      </p:tavLst>
                                    </p:anim>
                                  </p:childTnLst>
                                </p:cTn>
                              </p:par>
                              <p:par>
                                <p:cTn id="26" presetID="2" presetClass="entr" presetSubtype="3" fill="hold" grpId="0" nodeType="withEffect">
                                  <p:stCondLst>
                                    <p:cond delay="10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1+#ppt_w/2"/>
                                          </p:val>
                                        </p:tav>
                                        <p:tav tm="100000">
                                          <p:val>
                                            <p:strVal val="#ppt_x"/>
                                          </p:val>
                                        </p:tav>
                                      </p:tavLst>
                                    </p:anim>
                                    <p:anim calcmode="lin" valueType="num">
                                      <p:cBhvr additive="base">
                                        <p:cTn id="29" dur="500" fill="hold"/>
                                        <p:tgtEl>
                                          <p:spTgt spid="18"/>
                                        </p:tgtEl>
                                        <p:attrNameLst>
                                          <p:attrName>ppt_y</p:attrName>
                                        </p:attrNameLst>
                                      </p:cBhvr>
                                      <p:tavLst>
                                        <p:tav tm="0">
                                          <p:val>
                                            <p:strVal val="0-#ppt_h/2"/>
                                          </p:val>
                                        </p:tav>
                                        <p:tav tm="100000">
                                          <p:val>
                                            <p:strVal val="#ppt_y"/>
                                          </p:val>
                                        </p:tav>
                                      </p:tavLst>
                                    </p:anim>
                                  </p:childTnLst>
                                </p:cTn>
                              </p:par>
                              <p:par>
                                <p:cTn id="30" presetID="2" presetClass="entr" presetSubtype="6" fill="hold" grpId="0" nodeType="withEffect">
                                  <p:stCondLst>
                                    <p:cond delay="20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1+#ppt_w/2"/>
                                          </p:val>
                                        </p:tav>
                                        <p:tav tm="100000">
                                          <p:val>
                                            <p:strVal val="#ppt_x"/>
                                          </p:val>
                                        </p:tav>
                                      </p:tavLst>
                                    </p:anim>
                                    <p:anim calcmode="lin" valueType="num">
                                      <p:cBhvr additive="base">
                                        <p:cTn id="33" dur="500" fill="hold"/>
                                        <p:tgtEl>
                                          <p:spTgt spid="17"/>
                                        </p:tgtEl>
                                        <p:attrNameLst>
                                          <p:attrName>ppt_y</p:attrName>
                                        </p:attrNameLst>
                                      </p:cBhvr>
                                      <p:tavLst>
                                        <p:tav tm="0">
                                          <p:val>
                                            <p:strVal val="1+#ppt_h/2"/>
                                          </p:val>
                                        </p:tav>
                                        <p:tav tm="100000">
                                          <p:val>
                                            <p:strVal val="#ppt_y"/>
                                          </p:val>
                                        </p:tav>
                                      </p:tavLst>
                                    </p:anim>
                                  </p:childTnLst>
                                </p:cTn>
                              </p:par>
                              <p:par>
                                <p:cTn id="34" presetID="2" presetClass="entr" presetSubtype="6" fill="hold" grpId="0" nodeType="withEffect">
                                  <p:stCondLst>
                                    <p:cond delay="40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400" fill="hold"/>
                                        <p:tgtEl>
                                          <p:spTgt spid="20"/>
                                        </p:tgtEl>
                                        <p:attrNameLst>
                                          <p:attrName>ppt_x</p:attrName>
                                        </p:attrNameLst>
                                      </p:cBhvr>
                                      <p:tavLst>
                                        <p:tav tm="0">
                                          <p:val>
                                            <p:strVal val="1+#ppt_w/2"/>
                                          </p:val>
                                        </p:tav>
                                        <p:tav tm="100000">
                                          <p:val>
                                            <p:strVal val="#ppt_x"/>
                                          </p:val>
                                        </p:tav>
                                      </p:tavLst>
                                    </p:anim>
                                    <p:anim calcmode="lin" valueType="num">
                                      <p:cBhvr additive="base">
                                        <p:cTn id="37" dur="400" fill="hold"/>
                                        <p:tgtEl>
                                          <p:spTgt spid="20"/>
                                        </p:tgtEl>
                                        <p:attrNameLst>
                                          <p:attrName>ppt_y</p:attrName>
                                        </p:attrNameLst>
                                      </p:cBhvr>
                                      <p:tavLst>
                                        <p:tav tm="0">
                                          <p:val>
                                            <p:strVal val="1+#ppt_h/2"/>
                                          </p:val>
                                        </p:tav>
                                        <p:tav tm="100000">
                                          <p:val>
                                            <p:strVal val="#ppt_y"/>
                                          </p:val>
                                        </p:tav>
                                      </p:tavLst>
                                    </p:anim>
                                  </p:childTnLst>
                                </p:cTn>
                              </p:par>
                              <p:par>
                                <p:cTn id="38" presetID="2" presetClass="entr" presetSubtype="3" fill="hold" grpId="0" nodeType="withEffect">
                                  <p:stCondLst>
                                    <p:cond delay="500"/>
                                  </p:stCondLst>
                                  <p:childTnLst>
                                    <p:set>
                                      <p:cBhvr>
                                        <p:cTn id="39" dur="1" fill="hold">
                                          <p:stCondLst>
                                            <p:cond delay="0"/>
                                          </p:stCondLst>
                                        </p:cTn>
                                        <p:tgtEl>
                                          <p:spTgt spid="16"/>
                                        </p:tgtEl>
                                        <p:attrNameLst>
                                          <p:attrName>style.visibility</p:attrName>
                                        </p:attrNameLst>
                                      </p:cBhvr>
                                      <p:to>
                                        <p:strVal val="visible"/>
                                      </p:to>
                                    </p:set>
                                    <p:anim calcmode="lin" valueType="num">
                                      <p:cBhvr additive="base">
                                        <p:cTn id="40" dur="500" fill="hold"/>
                                        <p:tgtEl>
                                          <p:spTgt spid="16"/>
                                        </p:tgtEl>
                                        <p:attrNameLst>
                                          <p:attrName>ppt_x</p:attrName>
                                        </p:attrNameLst>
                                      </p:cBhvr>
                                      <p:tavLst>
                                        <p:tav tm="0">
                                          <p:val>
                                            <p:strVal val="1+#ppt_w/2"/>
                                          </p:val>
                                        </p:tav>
                                        <p:tav tm="100000">
                                          <p:val>
                                            <p:strVal val="#ppt_x"/>
                                          </p:val>
                                        </p:tav>
                                      </p:tavLst>
                                    </p:anim>
                                    <p:anim calcmode="lin" valueType="num">
                                      <p:cBhvr additive="base">
                                        <p:cTn id="41" dur="500" fill="hold"/>
                                        <p:tgtEl>
                                          <p:spTgt spid="16"/>
                                        </p:tgtEl>
                                        <p:attrNameLst>
                                          <p:attrName>ppt_y</p:attrName>
                                        </p:attrNameLst>
                                      </p:cBhvr>
                                      <p:tavLst>
                                        <p:tav tm="0">
                                          <p:val>
                                            <p:strVal val="0-#ppt_h/2"/>
                                          </p:val>
                                        </p:tav>
                                        <p:tav tm="100000">
                                          <p:val>
                                            <p:strVal val="#ppt_y"/>
                                          </p:val>
                                        </p:tav>
                                      </p:tavLst>
                                    </p:anim>
                                  </p:childTnLst>
                                </p:cTn>
                              </p:par>
                              <p:par>
                                <p:cTn id="42" presetID="2" presetClass="entr" presetSubtype="3" fill="hold" grpId="0" nodeType="withEffect">
                                  <p:stCondLst>
                                    <p:cond delay="750"/>
                                  </p:stCondLst>
                                  <p:childTnLst>
                                    <p:set>
                                      <p:cBhvr>
                                        <p:cTn id="43" dur="1" fill="hold">
                                          <p:stCondLst>
                                            <p:cond delay="0"/>
                                          </p:stCondLst>
                                        </p:cTn>
                                        <p:tgtEl>
                                          <p:spTgt spid="19"/>
                                        </p:tgtEl>
                                        <p:attrNameLst>
                                          <p:attrName>style.visibility</p:attrName>
                                        </p:attrNameLst>
                                      </p:cBhvr>
                                      <p:to>
                                        <p:strVal val="visible"/>
                                      </p:to>
                                    </p:set>
                                    <p:anim calcmode="lin" valueType="num">
                                      <p:cBhvr additive="base">
                                        <p:cTn id="44" dur="500" fill="hold"/>
                                        <p:tgtEl>
                                          <p:spTgt spid="19"/>
                                        </p:tgtEl>
                                        <p:attrNameLst>
                                          <p:attrName>ppt_x</p:attrName>
                                        </p:attrNameLst>
                                      </p:cBhvr>
                                      <p:tavLst>
                                        <p:tav tm="0">
                                          <p:val>
                                            <p:strVal val="1+#ppt_w/2"/>
                                          </p:val>
                                        </p:tav>
                                        <p:tav tm="100000">
                                          <p:val>
                                            <p:strVal val="#ppt_x"/>
                                          </p:val>
                                        </p:tav>
                                      </p:tavLst>
                                    </p:anim>
                                    <p:anim calcmode="lin" valueType="num">
                                      <p:cBhvr additive="base">
                                        <p:cTn id="45" dur="500" fill="hold"/>
                                        <p:tgtEl>
                                          <p:spTgt spid="19"/>
                                        </p:tgtEl>
                                        <p:attrNameLst>
                                          <p:attrName>ppt_y</p:attrName>
                                        </p:attrNameLst>
                                      </p:cBhvr>
                                      <p:tavLst>
                                        <p:tav tm="0">
                                          <p:val>
                                            <p:strVal val="0-#ppt_h/2"/>
                                          </p:val>
                                        </p:tav>
                                        <p:tav tm="100000">
                                          <p:val>
                                            <p:strVal val="#ppt_y"/>
                                          </p:val>
                                        </p:tav>
                                      </p:tavLst>
                                    </p:anim>
                                  </p:childTnLst>
                                </p:cTn>
                              </p:par>
                              <p:par>
                                <p:cTn id="46" presetID="42" presetClass="entr" presetSubtype="0" fill="hold" grpId="0" nodeType="withEffect">
                                  <p:stCondLst>
                                    <p:cond delay="50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anim calcmode="lin" valueType="num">
                                      <p:cBhvr>
                                        <p:cTn id="49" dur="500" fill="hold"/>
                                        <p:tgtEl>
                                          <p:spTgt spid="22"/>
                                        </p:tgtEl>
                                        <p:attrNameLst>
                                          <p:attrName>ppt_x</p:attrName>
                                        </p:attrNameLst>
                                      </p:cBhvr>
                                      <p:tavLst>
                                        <p:tav tm="0">
                                          <p:val>
                                            <p:strVal val="#ppt_x"/>
                                          </p:val>
                                        </p:tav>
                                        <p:tav tm="100000">
                                          <p:val>
                                            <p:strVal val="#ppt_x"/>
                                          </p:val>
                                        </p:tav>
                                      </p:tavLst>
                                    </p:anim>
                                    <p:anim calcmode="lin" valueType="num">
                                      <p:cBhvr>
                                        <p:cTn id="50" dur="500" fill="hold"/>
                                        <p:tgtEl>
                                          <p:spTgt spid="22"/>
                                        </p:tgtEl>
                                        <p:attrNameLst>
                                          <p:attrName>ppt_y</p:attrName>
                                        </p:attrNameLst>
                                      </p:cBhvr>
                                      <p:tavLst>
                                        <p:tav tm="0">
                                          <p:val>
                                            <p:strVal val="#ppt_y+.1"/>
                                          </p:val>
                                        </p:tav>
                                        <p:tav tm="100000">
                                          <p:val>
                                            <p:strVal val="#ppt_y"/>
                                          </p:val>
                                        </p:tav>
                                      </p:tavLst>
                                    </p:anim>
                                  </p:childTnLst>
                                </p:cTn>
                              </p:par>
                              <p:par>
                                <p:cTn id="51" presetID="41" presetClass="entr" presetSubtype="0" fill="hold" grpId="0" nodeType="withEffect">
                                  <p:stCondLst>
                                    <p:cond delay="1000"/>
                                  </p:stCondLst>
                                  <p:iterate type="wd">
                                    <p:tmPct val="10000"/>
                                  </p:iterate>
                                  <p:childTnLst>
                                    <p:set>
                                      <p:cBhvr>
                                        <p:cTn id="52" dur="1" fill="hold">
                                          <p:stCondLst>
                                            <p:cond delay="0"/>
                                          </p:stCondLst>
                                        </p:cTn>
                                        <p:tgtEl>
                                          <p:spTgt spid="23"/>
                                        </p:tgtEl>
                                        <p:attrNameLst>
                                          <p:attrName>style.visibility</p:attrName>
                                        </p:attrNameLst>
                                      </p:cBhvr>
                                      <p:to>
                                        <p:strVal val="visible"/>
                                      </p:to>
                                    </p:set>
                                    <p:anim calcmode="lin" valueType="num">
                                      <p:cBhvr>
                                        <p:cTn id="53"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54" dur="500" fill="hold"/>
                                        <p:tgtEl>
                                          <p:spTgt spid="23"/>
                                        </p:tgtEl>
                                        <p:attrNameLst>
                                          <p:attrName>ppt_y</p:attrName>
                                        </p:attrNameLst>
                                      </p:cBhvr>
                                      <p:tavLst>
                                        <p:tav tm="0">
                                          <p:val>
                                            <p:strVal val="#ppt_y"/>
                                          </p:val>
                                        </p:tav>
                                        <p:tav tm="100000">
                                          <p:val>
                                            <p:strVal val="#ppt_y"/>
                                          </p:val>
                                        </p:tav>
                                      </p:tavLst>
                                    </p:anim>
                                    <p:anim calcmode="lin" valueType="num">
                                      <p:cBhvr>
                                        <p:cTn id="55"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56" dur="5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57" dur="500" tmFilter="0,0; .5, 1; 1, 1"/>
                                        <p:tgtEl>
                                          <p:spTgt spid="23"/>
                                        </p:tgtEl>
                                      </p:cBhvr>
                                    </p:animEffect>
                                  </p:childTnLst>
                                </p:cTn>
                              </p:par>
                              <p:par>
                                <p:cTn id="58" presetID="42" presetClass="entr" presetSubtype="0" fill="hold" nodeType="withEffect">
                                  <p:stCondLst>
                                    <p:cond delay="1250"/>
                                  </p:stCondLst>
                                  <p:childTnLst>
                                    <p:set>
                                      <p:cBhvr>
                                        <p:cTn id="59" dur="1" fill="hold">
                                          <p:stCondLst>
                                            <p:cond delay="0"/>
                                          </p:stCondLst>
                                        </p:cTn>
                                        <p:tgtEl>
                                          <p:spTgt spid="33"/>
                                        </p:tgtEl>
                                        <p:attrNameLst>
                                          <p:attrName>style.visibility</p:attrName>
                                        </p:attrNameLst>
                                      </p:cBhvr>
                                      <p:to>
                                        <p:strVal val="visible"/>
                                      </p:to>
                                    </p:set>
                                    <p:animEffect transition="in" filter="fade">
                                      <p:cBhvr>
                                        <p:cTn id="60" dur="1000"/>
                                        <p:tgtEl>
                                          <p:spTgt spid="33"/>
                                        </p:tgtEl>
                                      </p:cBhvr>
                                    </p:animEffect>
                                    <p:anim calcmode="lin" valueType="num">
                                      <p:cBhvr>
                                        <p:cTn id="61" dur="1000" fill="hold"/>
                                        <p:tgtEl>
                                          <p:spTgt spid="33"/>
                                        </p:tgtEl>
                                        <p:attrNameLst>
                                          <p:attrName>ppt_x</p:attrName>
                                        </p:attrNameLst>
                                      </p:cBhvr>
                                      <p:tavLst>
                                        <p:tav tm="0">
                                          <p:val>
                                            <p:strVal val="#ppt_x"/>
                                          </p:val>
                                        </p:tav>
                                        <p:tav tm="100000">
                                          <p:val>
                                            <p:strVal val="#ppt_x"/>
                                          </p:val>
                                        </p:tav>
                                      </p:tavLst>
                                    </p:anim>
                                    <p:anim calcmode="lin" valueType="num">
                                      <p:cBhvr>
                                        <p:cTn id="62"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5" grpId="1" animBg="1"/>
      <p:bldP spid="15" grpId="2" animBg="1"/>
      <p:bldP spid="16" grpId="0" animBg="1"/>
      <p:bldP spid="17" grpId="0" animBg="1"/>
      <p:bldP spid="18" grpId="0" animBg="1"/>
      <p:bldP spid="19" grpId="0" animBg="1"/>
      <p:bldP spid="20" grpId="0" animBg="1"/>
      <p:bldP spid="21" grpId="0" animBg="1"/>
      <p:bldP spid="22" grpId="0"/>
      <p:bldP spid="2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2"/>
          <p:cNvSpPr txBox="1"/>
          <p:nvPr/>
        </p:nvSpPr>
        <p:spPr>
          <a:xfrm>
            <a:off x="1219763" y="105518"/>
            <a:ext cx="2004700" cy="521970"/>
          </a:xfrm>
          <a:prstGeom prst="rect">
            <a:avLst/>
          </a:prstGeom>
          <a:noFill/>
        </p:spPr>
        <p:txBody>
          <a:bodyPr wrap="square" rtlCol="0">
            <a:spAutoFit/>
          </a:bodyPr>
          <a:lstStyle/>
          <a:p>
            <a:pPr algn="ctr"/>
            <a:r>
              <a:rPr lang="zh-CN" altLang="en-US" sz="2800" b="1">
                <a:solidFill>
                  <a:srgbClr val="0070C0"/>
                </a:solidFill>
                <a:latin typeface="微软雅黑" panose="020B0503020204020204" pitchFamily="34" charset="-122"/>
                <a:ea typeface="微软雅黑" panose="020B0503020204020204" pitchFamily="34" charset="-122"/>
              </a:rPr>
              <a:t>项目总结</a:t>
            </a:r>
            <a:endParaRPr lang="zh-CN" altLang="en-US" sz="2800" b="1">
              <a:solidFill>
                <a:srgbClr val="0070C0"/>
              </a:solidFill>
              <a:latin typeface="微软雅黑" panose="020B0503020204020204" pitchFamily="34" charset="-122"/>
              <a:ea typeface="微软雅黑" panose="020B0503020204020204" pitchFamily="34" charset="-122"/>
            </a:endParaRPr>
          </a:p>
        </p:txBody>
      </p:sp>
      <p:cxnSp>
        <p:nvCxnSpPr>
          <p:cNvPr id="70" name="直接连接符 69"/>
          <p:cNvCxnSpPr/>
          <p:nvPr/>
        </p:nvCxnSpPr>
        <p:spPr>
          <a:xfrm>
            <a:off x="0" y="687715"/>
            <a:ext cx="9144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71" name="图片 7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3620" y="104414"/>
            <a:ext cx="826142" cy="583301"/>
          </a:xfrm>
          <a:prstGeom prst="rect">
            <a:avLst/>
          </a:prstGeom>
        </p:spPr>
      </p:pic>
      <p:sp>
        <p:nvSpPr>
          <p:cNvPr id="72" name="椭圆 71"/>
          <p:cNvSpPr/>
          <p:nvPr/>
        </p:nvSpPr>
        <p:spPr>
          <a:xfrm>
            <a:off x="7450353" y="286397"/>
            <a:ext cx="161462" cy="161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7724169" y="286397"/>
            <a:ext cx="161462" cy="16146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7997985" y="286397"/>
            <a:ext cx="161462" cy="1614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8271801" y="286397"/>
            <a:ext cx="161462" cy="161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8545617" y="286397"/>
            <a:ext cx="161462" cy="161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文本框 77"/>
          <p:cNvSpPr txBox="1"/>
          <p:nvPr/>
        </p:nvSpPr>
        <p:spPr>
          <a:xfrm>
            <a:off x="-53340" y="927735"/>
            <a:ext cx="7503795" cy="1938020"/>
          </a:xfrm>
          <a:prstGeom prst="rect">
            <a:avLst/>
          </a:prstGeom>
          <a:noFill/>
        </p:spPr>
        <p:txBody>
          <a:bodyPr wrap="square" rtlCol="0">
            <a:spAutoFit/>
          </a:bodyPr>
          <a:lstStyle/>
          <a:p>
            <a:pPr>
              <a:lnSpc>
                <a:spcPct val="150000"/>
              </a:lnSpc>
            </a:pPr>
            <a:r>
              <a:rPr lang="en-US" altLang="zh-CN" sz="1600">
                <a:solidFill>
                  <a:schemeClr val="tx1"/>
                </a:solidFill>
                <a:latin typeface="微软雅黑" panose="020B0503020204020204" pitchFamily="34" charset="-122"/>
                <a:ea typeface="微软雅黑" panose="020B0503020204020204" pitchFamily="34" charset="-122"/>
              </a:rPr>
              <a:t>	</a:t>
            </a:r>
            <a:r>
              <a:rPr lang="zh-CN" altLang="en-US" sz="1600">
                <a:solidFill>
                  <a:schemeClr val="tx1"/>
                </a:solidFill>
                <a:latin typeface="微软雅黑" panose="020B0503020204020204" pitchFamily="34" charset="-122"/>
                <a:ea typeface="微软雅黑" panose="020B0503020204020204" pitchFamily="34" charset="-122"/>
              </a:rPr>
              <a:t>在本次毕业设计中，我基本完成了一个汽车资讯网站。实现了为用户提供资讯、购车、发消息等相关功能，基本达成了开发目的。除客户端外，在项目中我还融入了商家端和管理员端的一些管理功能，并对权限设置进行了一次简单的实现。</a:t>
            </a:r>
            <a:endParaRPr lang="zh-CN" altLang="en-US" sz="1600">
              <a:solidFill>
                <a:schemeClr val="tx1"/>
              </a:solidFill>
              <a:latin typeface="微软雅黑" panose="020B0503020204020204" pitchFamily="34" charset="-122"/>
              <a:ea typeface="微软雅黑" panose="020B0503020204020204" pitchFamily="34" charset="-122"/>
            </a:endParaRPr>
          </a:p>
          <a:p>
            <a:pPr>
              <a:lnSpc>
                <a:spcPct val="150000"/>
              </a:lnSpc>
            </a:pPr>
            <a:r>
              <a:rPr lang="en-US" altLang="zh-CN" sz="1600">
                <a:solidFill>
                  <a:schemeClr val="tx1"/>
                </a:solidFill>
                <a:latin typeface="微软雅黑" panose="020B0503020204020204" pitchFamily="34" charset="-122"/>
                <a:ea typeface="微软雅黑" panose="020B0503020204020204" pitchFamily="34" charset="-122"/>
              </a:rPr>
              <a:t>	</a:t>
            </a:r>
            <a:r>
              <a:rPr lang="zh-CN" altLang="en-US" sz="1600">
                <a:solidFill>
                  <a:schemeClr val="tx1"/>
                </a:solidFill>
                <a:latin typeface="微软雅黑" panose="020B0503020204020204" pitchFamily="34" charset="-122"/>
                <a:ea typeface="微软雅黑" panose="020B0503020204020204" pitchFamily="34" charset="-122"/>
              </a:rPr>
              <a:t>对于项目中经历的各种问题，经过不断的调试与相关资料的收集，提高了我开发过程中独立解决的能力。</a:t>
            </a:r>
            <a:endParaRPr lang="zh-CN" altLang="en-US" sz="160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anim calcmode="lin" valueType="num">
                                      <p:cBhvr>
                                        <p:cTn id="8" dur="1000" fill="hold"/>
                                        <p:tgtEl>
                                          <p:spTgt spid="71"/>
                                        </p:tgtEl>
                                        <p:attrNameLst>
                                          <p:attrName>ppt_x</p:attrName>
                                        </p:attrNameLst>
                                      </p:cBhvr>
                                      <p:tavLst>
                                        <p:tav tm="0">
                                          <p:val>
                                            <p:strVal val="#ppt_x"/>
                                          </p:val>
                                        </p:tav>
                                        <p:tav tm="100000">
                                          <p:val>
                                            <p:strVal val="#ppt_x"/>
                                          </p:val>
                                        </p:tav>
                                      </p:tavLst>
                                    </p:anim>
                                    <p:anim calcmode="lin" valueType="num">
                                      <p:cBhvr>
                                        <p:cTn id="9" dur="1000" fill="hold"/>
                                        <p:tgtEl>
                                          <p:spTgt spid="71"/>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39"/>
                                        </p:tgtEl>
                                        <p:attrNameLst>
                                          <p:attrName>style.visibility</p:attrName>
                                        </p:attrNameLst>
                                      </p:cBhvr>
                                      <p:to>
                                        <p:strVal val="visible"/>
                                      </p:to>
                                    </p:set>
                                    <p:anim calcmode="lin" valueType="num">
                                      <p:cBhvr>
                                        <p:cTn id="12" dur="500" fill="hold"/>
                                        <p:tgtEl>
                                          <p:spTgt spid="39"/>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39"/>
                                        </p:tgtEl>
                                        <p:attrNameLst>
                                          <p:attrName>ppt_y</p:attrName>
                                        </p:attrNameLst>
                                      </p:cBhvr>
                                      <p:tavLst>
                                        <p:tav tm="0">
                                          <p:val>
                                            <p:strVal val="#ppt_y"/>
                                          </p:val>
                                        </p:tav>
                                        <p:tav tm="100000">
                                          <p:val>
                                            <p:strVal val="#ppt_y"/>
                                          </p:val>
                                        </p:tav>
                                      </p:tavLst>
                                    </p:anim>
                                    <p:anim calcmode="lin" valueType="num">
                                      <p:cBhvr>
                                        <p:cTn id="14" dur="500" fill="hold"/>
                                        <p:tgtEl>
                                          <p:spTgt spid="39"/>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3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39"/>
                                        </p:tgtEl>
                                      </p:cBhvr>
                                    </p:animEffect>
                                  </p:childTnLst>
                                </p:cTn>
                              </p:par>
                              <p:par>
                                <p:cTn id="17" presetID="22" presetClass="entr" presetSubtype="8" fill="hold" nodeType="withEffect">
                                  <p:stCondLst>
                                    <p:cond delay="1000"/>
                                  </p:stCondLst>
                                  <p:childTnLst>
                                    <p:set>
                                      <p:cBhvr>
                                        <p:cTn id="18" dur="1" fill="hold">
                                          <p:stCondLst>
                                            <p:cond delay="0"/>
                                          </p:stCondLst>
                                        </p:cTn>
                                        <p:tgtEl>
                                          <p:spTgt spid="70"/>
                                        </p:tgtEl>
                                        <p:attrNameLst>
                                          <p:attrName>style.visibility</p:attrName>
                                        </p:attrNameLst>
                                      </p:cBhvr>
                                      <p:to>
                                        <p:strVal val="visible"/>
                                      </p:to>
                                    </p:set>
                                    <p:animEffect transition="in" filter="wipe(left)">
                                      <p:cBhvr>
                                        <p:cTn id="19" dur="500"/>
                                        <p:tgtEl>
                                          <p:spTgt spid="70"/>
                                        </p:tgtEl>
                                      </p:cBhvr>
                                    </p:animEffect>
                                  </p:childTnLst>
                                </p:cTn>
                              </p:par>
                              <p:par>
                                <p:cTn id="20" presetID="23" presetClass="entr" presetSubtype="16" fill="hold" grpId="0" nodeType="withEffect">
                                  <p:stCondLst>
                                    <p:cond delay="1250"/>
                                  </p:stCondLst>
                                  <p:childTnLst>
                                    <p:set>
                                      <p:cBhvr>
                                        <p:cTn id="21" dur="1" fill="hold">
                                          <p:stCondLst>
                                            <p:cond delay="0"/>
                                          </p:stCondLst>
                                        </p:cTn>
                                        <p:tgtEl>
                                          <p:spTgt spid="72"/>
                                        </p:tgtEl>
                                        <p:attrNameLst>
                                          <p:attrName>style.visibility</p:attrName>
                                        </p:attrNameLst>
                                      </p:cBhvr>
                                      <p:to>
                                        <p:strVal val="visible"/>
                                      </p:to>
                                    </p:set>
                                    <p:anim calcmode="lin" valueType="num">
                                      <p:cBhvr>
                                        <p:cTn id="22" dur="500" fill="hold"/>
                                        <p:tgtEl>
                                          <p:spTgt spid="72"/>
                                        </p:tgtEl>
                                        <p:attrNameLst>
                                          <p:attrName>ppt_w</p:attrName>
                                        </p:attrNameLst>
                                      </p:cBhvr>
                                      <p:tavLst>
                                        <p:tav tm="0">
                                          <p:val>
                                            <p:fltVal val="0"/>
                                          </p:val>
                                        </p:tav>
                                        <p:tav tm="100000">
                                          <p:val>
                                            <p:strVal val="#ppt_w"/>
                                          </p:val>
                                        </p:tav>
                                      </p:tavLst>
                                    </p:anim>
                                    <p:anim calcmode="lin" valueType="num">
                                      <p:cBhvr>
                                        <p:cTn id="23" dur="500" fill="hold"/>
                                        <p:tgtEl>
                                          <p:spTgt spid="72"/>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1500"/>
                                  </p:stCondLst>
                                  <p:childTnLst>
                                    <p:set>
                                      <p:cBhvr>
                                        <p:cTn id="25" dur="1" fill="hold">
                                          <p:stCondLst>
                                            <p:cond delay="0"/>
                                          </p:stCondLst>
                                        </p:cTn>
                                        <p:tgtEl>
                                          <p:spTgt spid="73"/>
                                        </p:tgtEl>
                                        <p:attrNameLst>
                                          <p:attrName>style.visibility</p:attrName>
                                        </p:attrNameLst>
                                      </p:cBhvr>
                                      <p:to>
                                        <p:strVal val="visible"/>
                                      </p:to>
                                    </p:set>
                                    <p:anim calcmode="lin" valueType="num">
                                      <p:cBhvr>
                                        <p:cTn id="26" dur="500" fill="hold"/>
                                        <p:tgtEl>
                                          <p:spTgt spid="73"/>
                                        </p:tgtEl>
                                        <p:attrNameLst>
                                          <p:attrName>ppt_w</p:attrName>
                                        </p:attrNameLst>
                                      </p:cBhvr>
                                      <p:tavLst>
                                        <p:tav tm="0">
                                          <p:val>
                                            <p:fltVal val="0"/>
                                          </p:val>
                                        </p:tav>
                                        <p:tav tm="100000">
                                          <p:val>
                                            <p:strVal val="#ppt_w"/>
                                          </p:val>
                                        </p:tav>
                                      </p:tavLst>
                                    </p:anim>
                                    <p:anim calcmode="lin" valueType="num">
                                      <p:cBhvr>
                                        <p:cTn id="27" dur="500" fill="hold"/>
                                        <p:tgtEl>
                                          <p:spTgt spid="73"/>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1750"/>
                                  </p:stCondLst>
                                  <p:childTnLst>
                                    <p:set>
                                      <p:cBhvr>
                                        <p:cTn id="29" dur="1" fill="hold">
                                          <p:stCondLst>
                                            <p:cond delay="0"/>
                                          </p:stCondLst>
                                        </p:cTn>
                                        <p:tgtEl>
                                          <p:spTgt spid="74"/>
                                        </p:tgtEl>
                                        <p:attrNameLst>
                                          <p:attrName>style.visibility</p:attrName>
                                        </p:attrNameLst>
                                      </p:cBhvr>
                                      <p:to>
                                        <p:strVal val="visible"/>
                                      </p:to>
                                    </p:set>
                                    <p:anim calcmode="lin" valueType="num">
                                      <p:cBhvr>
                                        <p:cTn id="30" dur="500" fill="hold"/>
                                        <p:tgtEl>
                                          <p:spTgt spid="74"/>
                                        </p:tgtEl>
                                        <p:attrNameLst>
                                          <p:attrName>ppt_w</p:attrName>
                                        </p:attrNameLst>
                                      </p:cBhvr>
                                      <p:tavLst>
                                        <p:tav tm="0">
                                          <p:val>
                                            <p:fltVal val="0"/>
                                          </p:val>
                                        </p:tav>
                                        <p:tav tm="100000">
                                          <p:val>
                                            <p:strVal val="#ppt_w"/>
                                          </p:val>
                                        </p:tav>
                                      </p:tavLst>
                                    </p:anim>
                                    <p:anim calcmode="lin" valueType="num">
                                      <p:cBhvr>
                                        <p:cTn id="31" dur="500" fill="hold"/>
                                        <p:tgtEl>
                                          <p:spTgt spid="74"/>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2000"/>
                                  </p:stCondLst>
                                  <p:childTnLst>
                                    <p:set>
                                      <p:cBhvr>
                                        <p:cTn id="33" dur="1" fill="hold">
                                          <p:stCondLst>
                                            <p:cond delay="0"/>
                                          </p:stCondLst>
                                        </p:cTn>
                                        <p:tgtEl>
                                          <p:spTgt spid="75"/>
                                        </p:tgtEl>
                                        <p:attrNameLst>
                                          <p:attrName>style.visibility</p:attrName>
                                        </p:attrNameLst>
                                      </p:cBhvr>
                                      <p:to>
                                        <p:strVal val="visible"/>
                                      </p:to>
                                    </p:set>
                                    <p:anim calcmode="lin" valueType="num">
                                      <p:cBhvr>
                                        <p:cTn id="34" dur="500" fill="hold"/>
                                        <p:tgtEl>
                                          <p:spTgt spid="75"/>
                                        </p:tgtEl>
                                        <p:attrNameLst>
                                          <p:attrName>ppt_w</p:attrName>
                                        </p:attrNameLst>
                                      </p:cBhvr>
                                      <p:tavLst>
                                        <p:tav tm="0">
                                          <p:val>
                                            <p:fltVal val="0"/>
                                          </p:val>
                                        </p:tav>
                                        <p:tav tm="100000">
                                          <p:val>
                                            <p:strVal val="#ppt_w"/>
                                          </p:val>
                                        </p:tav>
                                      </p:tavLst>
                                    </p:anim>
                                    <p:anim calcmode="lin" valueType="num">
                                      <p:cBhvr>
                                        <p:cTn id="35" dur="500" fill="hold"/>
                                        <p:tgtEl>
                                          <p:spTgt spid="75"/>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2250"/>
                                  </p:stCondLst>
                                  <p:childTnLst>
                                    <p:set>
                                      <p:cBhvr>
                                        <p:cTn id="37" dur="1" fill="hold">
                                          <p:stCondLst>
                                            <p:cond delay="0"/>
                                          </p:stCondLst>
                                        </p:cTn>
                                        <p:tgtEl>
                                          <p:spTgt spid="76"/>
                                        </p:tgtEl>
                                        <p:attrNameLst>
                                          <p:attrName>style.visibility</p:attrName>
                                        </p:attrNameLst>
                                      </p:cBhvr>
                                      <p:to>
                                        <p:strVal val="visible"/>
                                      </p:to>
                                    </p:set>
                                    <p:anim calcmode="lin" valueType="num">
                                      <p:cBhvr>
                                        <p:cTn id="38" dur="500" fill="hold"/>
                                        <p:tgtEl>
                                          <p:spTgt spid="76"/>
                                        </p:tgtEl>
                                        <p:attrNameLst>
                                          <p:attrName>ppt_w</p:attrName>
                                        </p:attrNameLst>
                                      </p:cBhvr>
                                      <p:tavLst>
                                        <p:tav tm="0">
                                          <p:val>
                                            <p:fltVal val="0"/>
                                          </p:val>
                                        </p:tav>
                                        <p:tav tm="100000">
                                          <p:val>
                                            <p:strVal val="#ppt_w"/>
                                          </p:val>
                                        </p:tav>
                                      </p:tavLst>
                                    </p:anim>
                                    <p:anim calcmode="lin" valueType="num">
                                      <p:cBhvr>
                                        <p:cTn id="39" dur="500" fill="hold"/>
                                        <p:tgtEl>
                                          <p:spTgt spid="7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72" grpId="0" animBg="1"/>
      <p:bldP spid="73" grpId="0" animBg="1"/>
      <p:bldP spid="74" grpId="0" animBg="1"/>
      <p:bldP spid="75" grpId="0" animBg="1"/>
      <p:bldP spid="7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2"/>
          <p:cNvSpPr txBox="1"/>
          <p:nvPr/>
        </p:nvSpPr>
        <p:spPr>
          <a:xfrm>
            <a:off x="1219835" y="105410"/>
            <a:ext cx="1442720" cy="521970"/>
          </a:xfrm>
          <a:prstGeom prst="rect">
            <a:avLst/>
          </a:prstGeom>
          <a:noFill/>
        </p:spPr>
        <p:txBody>
          <a:bodyPr wrap="square" rtlCol="0">
            <a:spAutoFit/>
          </a:bodyPr>
          <a:lstStyle/>
          <a:p>
            <a:pPr algn="ctr"/>
            <a:r>
              <a:rPr lang="zh-CN" altLang="en-US" sz="2800" b="1">
                <a:solidFill>
                  <a:srgbClr val="0070C0"/>
                </a:solidFill>
                <a:latin typeface="微软雅黑" panose="020B0503020204020204" pitchFamily="34" charset="-122"/>
                <a:ea typeface="微软雅黑" panose="020B0503020204020204" pitchFamily="34" charset="-122"/>
              </a:rPr>
              <a:t>致谢</a:t>
            </a:r>
            <a:endParaRPr lang="zh-CN" altLang="en-US" sz="2800" b="1">
              <a:solidFill>
                <a:srgbClr val="0070C0"/>
              </a:solidFill>
              <a:latin typeface="微软雅黑" panose="020B0503020204020204" pitchFamily="34" charset="-122"/>
              <a:ea typeface="微软雅黑" panose="020B0503020204020204" pitchFamily="34" charset="-122"/>
            </a:endParaRPr>
          </a:p>
        </p:txBody>
      </p:sp>
      <p:cxnSp>
        <p:nvCxnSpPr>
          <p:cNvPr id="70" name="直接连接符 69"/>
          <p:cNvCxnSpPr/>
          <p:nvPr/>
        </p:nvCxnSpPr>
        <p:spPr>
          <a:xfrm>
            <a:off x="0" y="687715"/>
            <a:ext cx="9144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71" name="图片 7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3620" y="104414"/>
            <a:ext cx="826142" cy="583301"/>
          </a:xfrm>
          <a:prstGeom prst="rect">
            <a:avLst/>
          </a:prstGeom>
        </p:spPr>
      </p:pic>
      <p:sp>
        <p:nvSpPr>
          <p:cNvPr id="72" name="椭圆 71"/>
          <p:cNvSpPr/>
          <p:nvPr/>
        </p:nvSpPr>
        <p:spPr>
          <a:xfrm>
            <a:off x="7450353" y="286397"/>
            <a:ext cx="161462" cy="161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7724169" y="286397"/>
            <a:ext cx="161462" cy="16146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7997985" y="286397"/>
            <a:ext cx="161462" cy="1614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8271801" y="286397"/>
            <a:ext cx="161462" cy="161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8545617" y="286397"/>
            <a:ext cx="161462" cy="161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文本框 77"/>
          <p:cNvSpPr txBox="1"/>
          <p:nvPr/>
        </p:nvSpPr>
        <p:spPr>
          <a:xfrm>
            <a:off x="-53340" y="927735"/>
            <a:ext cx="7503795" cy="1938020"/>
          </a:xfrm>
          <a:prstGeom prst="rect">
            <a:avLst/>
          </a:prstGeom>
          <a:noFill/>
        </p:spPr>
        <p:txBody>
          <a:bodyPr wrap="square" rtlCol="0">
            <a:spAutoFit/>
          </a:bodyPr>
          <a:lstStyle/>
          <a:p>
            <a:pPr>
              <a:lnSpc>
                <a:spcPct val="150000"/>
              </a:lnSpc>
            </a:pPr>
            <a:r>
              <a:rPr lang="en-US" altLang="zh-CN" sz="1600">
                <a:solidFill>
                  <a:schemeClr val="tx1"/>
                </a:solidFill>
                <a:latin typeface="微软雅黑" panose="020B0503020204020204" pitchFamily="34" charset="-122"/>
                <a:ea typeface="微软雅黑" panose="020B0503020204020204" pitchFamily="34" charset="-122"/>
              </a:rPr>
              <a:t>	</a:t>
            </a:r>
            <a:r>
              <a:rPr lang="zh-CN" sz="1600">
                <a:solidFill>
                  <a:schemeClr val="tx1"/>
                </a:solidFill>
                <a:latin typeface="微软雅黑" panose="020B0503020204020204" pitchFamily="34" charset="-122"/>
                <a:ea typeface="微软雅黑" panose="020B0503020204020204" pitchFamily="34" charset="-122"/>
              </a:rPr>
              <a:t>在大学毕业之际，首先感谢曾经教导过我的老师与关心过我的同学们。他们在我大学四年中给予过我很大的帮助。</a:t>
            </a:r>
            <a:endParaRPr lang="zh-CN" sz="1600">
              <a:solidFill>
                <a:schemeClr val="tx1"/>
              </a:solidFill>
              <a:latin typeface="微软雅黑" panose="020B0503020204020204" pitchFamily="34" charset="-122"/>
              <a:ea typeface="微软雅黑" panose="020B0503020204020204" pitchFamily="34" charset="-122"/>
            </a:endParaRPr>
          </a:p>
          <a:p>
            <a:pPr>
              <a:lnSpc>
                <a:spcPct val="150000"/>
              </a:lnSpc>
            </a:pPr>
            <a:r>
              <a:rPr lang="en-US" altLang="zh-CN" sz="1600">
                <a:solidFill>
                  <a:schemeClr val="tx1"/>
                </a:solidFill>
                <a:latin typeface="微软雅黑" panose="020B0503020204020204" pitchFamily="34" charset="-122"/>
                <a:ea typeface="微软雅黑" panose="020B0503020204020204" pitchFamily="34" charset="-122"/>
              </a:rPr>
              <a:t>	</a:t>
            </a:r>
            <a:r>
              <a:rPr lang="zh-CN" altLang="en-US" sz="1600">
                <a:solidFill>
                  <a:schemeClr val="tx1"/>
                </a:solidFill>
                <a:latin typeface="微软雅黑" panose="020B0503020204020204" pitchFamily="34" charset="-122"/>
                <a:ea typeface="微软雅黑" panose="020B0503020204020204" pitchFamily="34" charset="-122"/>
              </a:rPr>
              <a:t>特别感谢我的指导老师王燚老师，我的毕业设计与论文的完成离不开王燚老师的悉心指导。</a:t>
            </a:r>
            <a:endParaRPr lang="zh-CN" altLang="en-US" sz="1600">
              <a:solidFill>
                <a:schemeClr val="tx1"/>
              </a:solidFill>
              <a:latin typeface="微软雅黑" panose="020B0503020204020204" pitchFamily="34" charset="-122"/>
              <a:ea typeface="微软雅黑" panose="020B0503020204020204" pitchFamily="34" charset="-122"/>
            </a:endParaRPr>
          </a:p>
          <a:p>
            <a:pPr>
              <a:lnSpc>
                <a:spcPct val="150000"/>
              </a:lnSpc>
            </a:pPr>
            <a:r>
              <a:rPr lang="en-US" altLang="zh-CN" sz="1600">
                <a:solidFill>
                  <a:schemeClr val="tx1"/>
                </a:solidFill>
                <a:latin typeface="微软雅黑" panose="020B0503020204020204" pitchFamily="34" charset="-122"/>
                <a:ea typeface="微软雅黑" panose="020B0503020204020204" pitchFamily="34" charset="-122"/>
              </a:rPr>
              <a:t>	</a:t>
            </a:r>
            <a:r>
              <a:rPr lang="zh-CN" altLang="en-US" sz="1600">
                <a:solidFill>
                  <a:schemeClr val="tx1"/>
                </a:solidFill>
                <a:latin typeface="微软雅黑" panose="020B0503020204020204" pitchFamily="34" charset="-122"/>
                <a:ea typeface="微软雅黑" panose="020B0503020204020204" pitchFamily="34" charset="-122"/>
              </a:rPr>
              <a:t>最后感谢参与毕业答辩的各位老师们。</a:t>
            </a:r>
            <a:endParaRPr lang="zh-CN" altLang="en-US" sz="160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anim calcmode="lin" valueType="num">
                                      <p:cBhvr>
                                        <p:cTn id="8" dur="1000" fill="hold"/>
                                        <p:tgtEl>
                                          <p:spTgt spid="71"/>
                                        </p:tgtEl>
                                        <p:attrNameLst>
                                          <p:attrName>ppt_x</p:attrName>
                                        </p:attrNameLst>
                                      </p:cBhvr>
                                      <p:tavLst>
                                        <p:tav tm="0">
                                          <p:val>
                                            <p:strVal val="#ppt_x"/>
                                          </p:val>
                                        </p:tav>
                                        <p:tav tm="100000">
                                          <p:val>
                                            <p:strVal val="#ppt_x"/>
                                          </p:val>
                                        </p:tav>
                                      </p:tavLst>
                                    </p:anim>
                                    <p:anim calcmode="lin" valueType="num">
                                      <p:cBhvr>
                                        <p:cTn id="9" dur="1000" fill="hold"/>
                                        <p:tgtEl>
                                          <p:spTgt spid="71"/>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39"/>
                                        </p:tgtEl>
                                        <p:attrNameLst>
                                          <p:attrName>style.visibility</p:attrName>
                                        </p:attrNameLst>
                                      </p:cBhvr>
                                      <p:to>
                                        <p:strVal val="visible"/>
                                      </p:to>
                                    </p:set>
                                    <p:anim calcmode="lin" valueType="num">
                                      <p:cBhvr>
                                        <p:cTn id="12" dur="500" fill="hold"/>
                                        <p:tgtEl>
                                          <p:spTgt spid="39"/>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39"/>
                                        </p:tgtEl>
                                        <p:attrNameLst>
                                          <p:attrName>ppt_y</p:attrName>
                                        </p:attrNameLst>
                                      </p:cBhvr>
                                      <p:tavLst>
                                        <p:tav tm="0">
                                          <p:val>
                                            <p:strVal val="#ppt_y"/>
                                          </p:val>
                                        </p:tav>
                                        <p:tav tm="100000">
                                          <p:val>
                                            <p:strVal val="#ppt_y"/>
                                          </p:val>
                                        </p:tav>
                                      </p:tavLst>
                                    </p:anim>
                                    <p:anim calcmode="lin" valueType="num">
                                      <p:cBhvr>
                                        <p:cTn id="14" dur="500" fill="hold"/>
                                        <p:tgtEl>
                                          <p:spTgt spid="39"/>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3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39"/>
                                        </p:tgtEl>
                                      </p:cBhvr>
                                    </p:animEffect>
                                  </p:childTnLst>
                                </p:cTn>
                              </p:par>
                              <p:par>
                                <p:cTn id="17" presetID="22" presetClass="entr" presetSubtype="8" fill="hold" nodeType="withEffect">
                                  <p:stCondLst>
                                    <p:cond delay="1000"/>
                                  </p:stCondLst>
                                  <p:childTnLst>
                                    <p:set>
                                      <p:cBhvr>
                                        <p:cTn id="18" dur="1" fill="hold">
                                          <p:stCondLst>
                                            <p:cond delay="0"/>
                                          </p:stCondLst>
                                        </p:cTn>
                                        <p:tgtEl>
                                          <p:spTgt spid="70"/>
                                        </p:tgtEl>
                                        <p:attrNameLst>
                                          <p:attrName>style.visibility</p:attrName>
                                        </p:attrNameLst>
                                      </p:cBhvr>
                                      <p:to>
                                        <p:strVal val="visible"/>
                                      </p:to>
                                    </p:set>
                                    <p:animEffect transition="in" filter="wipe(left)">
                                      <p:cBhvr>
                                        <p:cTn id="19" dur="500"/>
                                        <p:tgtEl>
                                          <p:spTgt spid="70"/>
                                        </p:tgtEl>
                                      </p:cBhvr>
                                    </p:animEffect>
                                  </p:childTnLst>
                                </p:cTn>
                              </p:par>
                              <p:par>
                                <p:cTn id="20" presetID="23" presetClass="entr" presetSubtype="16" fill="hold" grpId="0" nodeType="withEffect">
                                  <p:stCondLst>
                                    <p:cond delay="1250"/>
                                  </p:stCondLst>
                                  <p:childTnLst>
                                    <p:set>
                                      <p:cBhvr>
                                        <p:cTn id="21" dur="1" fill="hold">
                                          <p:stCondLst>
                                            <p:cond delay="0"/>
                                          </p:stCondLst>
                                        </p:cTn>
                                        <p:tgtEl>
                                          <p:spTgt spid="72"/>
                                        </p:tgtEl>
                                        <p:attrNameLst>
                                          <p:attrName>style.visibility</p:attrName>
                                        </p:attrNameLst>
                                      </p:cBhvr>
                                      <p:to>
                                        <p:strVal val="visible"/>
                                      </p:to>
                                    </p:set>
                                    <p:anim calcmode="lin" valueType="num">
                                      <p:cBhvr>
                                        <p:cTn id="22" dur="500" fill="hold"/>
                                        <p:tgtEl>
                                          <p:spTgt spid="72"/>
                                        </p:tgtEl>
                                        <p:attrNameLst>
                                          <p:attrName>ppt_w</p:attrName>
                                        </p:attrNameLst>
                                      </p:cBhvr>
                                      <p:tavLst>
                                        <p:tav tm="0">
                                          <p:val>
                                            <p:fltVal val="0"/>
                                          </p:val>
                                        </p:tav>
                                        <p:tav tm="100000">
                                          <p:val>
                                            <p:strVal val="#ppt_w"/>
                                          </p:val>
                                        </p:tav>
                                      </p:tavLst>
                                    </p:anim>
                                    <p:anim calcmode="lin" valueType="num">
                                      <p:cBhvr>
                                        <p:cTn id="23" dur="500" fill="hold"/>
                                        <p:tgtEl>
                                          <p:spTgt spid="72"/>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1500"/>
                                  </p:stCondLst>
                                  <p:childTnLst>
                                    <p:set>
                                      <p:cBhvr>
                                        <p:cTn id="25" dur="1" fill="hold">
                                          <p:stCondLst>
                                            <p:cond delay="0"/>
                                          </p:stCondLst>
                                        </p:cTn>
                                        <p:tgtEl>
                                          <p:spTgt spid="73"/>
                                        </p:tgtEl>
                                        <p:attrNameLst>
                                          <p:attrName>style.visibility</p:attrName>
                                        </p:attrNameLst>
                                      </p:cBhvr>
                                      <p:to>
                                        <p:strVal val="visible"/>
                                      </p:to>
                                    </p:set>
                                    <p:anim calcmode="lin" valueType="num">
                                      <p:cBhvr>
                                        <p:cTn id="26" dur="500" fill="hold"/>
                                        <p:tgtEl>
                                          <p:spTgt spid="73"/>
                                        </p:tgtEl>
                                        <p:attrNameLst>
                                          <p:attrName>ppt_w</p:attrName>
                                        </p:attrNameLst>
                                      </p:cBhvr>
                                      <p:tavLst>
                                        <p:tav tm="0">
                                          <p:val>
                                            <p:fltVal val="0"/>
                                          </p:val>
                                        </p:tav>
                                        <p:tav tm="100000">
                                          <p:val>
                                            <p:strVal val="#ppt_w"/>
                                          </p:val>
                                        </p:tav>
                                      </p:tavLst>
                                    </p:anim>
                                    <p:anim calcmode="lin" valueType="num">
                                      <p:cBhvr>
                                        <p:cTn id="27" dur="500" fill="hold"/>
                                        <p:tgtEl>
                                          <p:spTgt spid="73"/>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1750"/>
                                  </p:stCondLst>
                                  <p:childTnLst>
                                    <p:set>
                                      <p:cBhvr>
                                        <p:cTn id="29" dur="1" fill="hold">
                                          <p:stCondLst>
                                            <p:cond delay="0"/>
                                          </p:stCondLst>
                                        </p:cTn>
                                        <p:tgtEl>
                                          <p:spTgt spid="74"/>
                                        </p:tgtEl>
                                        <p:attrNameLst>
                                          <p:attrName>style.visibility</p:attrName>
                                        </p:attrNameLst>
                                      </p:cBhvr>
                                      <p:to>
                                        <p:strVal val="visible"/>
                                      </p:to>
                                    </p:set>
                                    <p:anim calcmode="lin" valueType="num">
                                      <p:cBhvr>
                                        <p:cTn id="30" dur="500" fill="hold"/>
                                        <p:tgtEl>
                                          <p:spTgt spid="74"/>
                                        </p:tgtEl>
                                        <p:attrNameLst>
                                          <p:attrName>ppt_w</p:attrName>
                                        </p:attrNameLst>
                                      </p:cBhvr>
                                      <p:tavLst>
                                        <p:tav tm="0">
                                          <p:val>
                                            <p:fltVal val="0"/>
                                          </p:val>
                                        </p:tav>
                                        <p:tav tm="100000">
                                          <p:val>
                                            <p:strVal val="#ppt_w"/>
                                          </p:val>
                                        </p:tav>
                                      </p:tavLst>
                                    </p:anim>
                                    <p:anim calcmode="lin" valueType="num">
                                      <p:cBhvr>
                                        <p:cTn id="31" dur="500" fill="hold"/>
                                        <p:tgtEl>
                                          <p:spTgt spid="74"/>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2000"/>
                                  </p:stCondLst>
                                  <p:childTnLst>
                                    <p:set>
                                      <p:cBhvr>
                                        <p:cTn id="33" dur="1" fill="hold">
                                          <p:stCondLst>
                                            <p:cond delay="0"/>
                                          </p:stCondLst>
                                        </p:cTn>
                                        <p:tgtEl>
                                          <p:spTgt spid="75"/>
                                        </p:tgtEl>
                                        <p:attrNameLst>
                                          <p:attrName>style.visibility</p:attrName>
                                        </p:attrNameLst>
                                      </p:cBhvr>
                                      <p:to>
                                        <p:strVal val="visible"/>
                                      </p:to>
                                    </p:set>
                                    <p:anim calcmode="lin" valueType="num">
                                      <p:cBhvr>
                                        <p:cTn id="34" dur="500" fill="hold"/>
                                        <p:tgtEl>
                                          <p:spTgt spid="75"/>
                                        </p:tgtEl>
                                        <p:attrNameLst>
                                          <p:attrName>ppt_w</p:attrName>
                                        </p:attrNameLst>
                                      </p:cBhvr>
                                      <p:tavLst>
                                        <p:tav tm="0">
                                          <p:val>
                                            <p:fltVal val="0"/>
                                          </p:val>
                                        </p:tav>
                                        <p:tav tm="100000">
                                          <p:val>
                                            <p:strVal val="#ppt_w"/>
                                          </p:val>
                                        </p:tav>
                                      </p:tavLst>
                                    </p:anim>
                                    <p:anim calcmode="lin" valueType="num">
                                      <p:cBhvr>
                                        <p:cTn id="35" dur="500" fill="hold"/>
                                        <p:tgtEl>
                                          <p:spTgt spid="75"/>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2250"/>
                                  </p:stCondLst>
                                  <p:childTnLst>
                                    <p:set>
                                      <p:cBhvr>
                                        <p:cTn id="37" dur="1" fill="hold">
                                          <p:stCondLst>
                                            <p:cond delay="0"/>
                                          </p:stCondLst>
                                        </p:cTn>
                                        <p:tgtEl>
                                          <p:spTgt spid="76"/>
                                        </p:tgtEl>
                                        <p:attrNameLst>
                                          <p:attrName>style.visibility</p:attrName>
                                        </p:attrNameLst>
                                      </p:cBhvr>
                                      <p:to>
                                        <p:strVal val="visible"/>
                                      </p:to>
                                    </p:set>
                                    <p:anim calcmode="lin" valueType="num">
                                      <p:cBhvr>
                                        <p:cTn id="38" dur="500" fill="hold"/>
                                        <p:tgtEl>
                                          <p:spTgt spid="76"/>
                                        </p:tgtEl>
                                        <p:attrNameLst>
                                          <p:attrName>ppt_w</p:attrName>
                                        </p:attrNameLst>
                                      </p:cBhvr>
                                      <p:tavLst>
                                        <p:tav tm="0">
                                          <p:val>
                                            <p:fltVal val="0"/>
                                          </p:val>
                                        </p:tav>
                                        <p:tav tm="100000">
                                          <p:val>
                                            <p:strVal val="#ppt_w"/>
                                          </p:val>
                                        </p:tav>
                                      </p:tavLst>
                                    </p:anim>
                                    <p:anim calcmode="lin" valueType="num">
                                      <p:cBhvr>
                                        <p:cTn id="39" dur="500" fill="hold"/>
                                        <p:tgtEl>
                                          <p:spTgt spid="7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72" grpId="0" bldLvl="0" animBg="1"/>
      <p:bldP spid="73" grpId="0" bldLvl="0" animBg="1"/>
      <p:bldP spid="74" grpId="0" bldLvl="0" animBg="1"/>
      <p:bldP spid="75" grpId="0" bldLvl="0" animBg="1"/>
      <p:bldP spid="76"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rcRect b="14419"/>
          <a:stretch>
            <a:fillRect/>
          </a:stretch>
        </p:blipFill>
        <p:spPr>
          <a:xfrm>
            <a:off x="1650414" y="2564118"/>
            <a:ext cx="5843172" cy="2579381"/>
          </a:xfrm>
          <a:prstGeom prst="rect">
            <a:avLst/>
          </a:prstGeom>
        </p:spPr>
      </p:pic>
      <p:sp>
        <p:nvSpPr>
          <p:cNvPr id="27" name="Freeform 5"/>
          <p:cNvSpPr/>
          <p:nvPr/>
        </p:nvSpPr>
        <p:spPr bwMode="auto">
          <a:xfrm>
            <a:off x="-1" y="1232024"/>
            <a:ext cx="9144001" cy="2229317"/>
          </a:xfrm>
          <a:custGeom>
            <a:avLst/>
            <a:gdLst>
              <a:gd name="T0" fmla="*/ 0 w 1994"/>
              <a:gd name="T1" fmla="*/ 71 h 973"/>
              <a:gd name="T2" fmla="*/ 1994 w 1994"/>
              <a:gd name="T3" fmla="*/ 0 h 973"/>
              <a:gd name="T4" fmla="*/ 1994 w 1994"/>
              <a:gd name="T5" fmla="*/ 973 h 973"/>
              <a:gd name="T6" fmla="*/ 0 w 1994"/>
              <a:gd name="T7" fmla="*/ 853 h 973"/>
              <a:gd name="T8" fmla="*/ 0 w 1994"/>
              <a:gd name="T9" fmla="*/ 71 h 973"/>
            </a:gdLst>
            <a:ahLst/>
            <a:cxnLst>
              <a:cxn ang="0">
                <a:pos x="T0" y="T1"/>
              </a:cxn>
              <a:cxn ang="0">
                <a:pos x="T2" y="T3"/>
              </a:cxn>
              <a:cxn ang="0">
                <a:pos x="T4" y="T5"/>
              </a:cxn>
              <a:cxn ang="0">
                <a:pos x="T6" y="T7"/>
              </a:cxn>
              <a:cxn ang="0">
                <a:pos x="T8" y="T9"/>
              </a:cxn>
            </a:cxnLst>
            <a:rect l="0" t="0" r="r" b="b"/>
            <a:pathLst>
              <a:path w="1994" h="973">
                <a:moveTo>
                  <a:pt x="0" y="71"/>
                </a:moveTo>
                <a:cubicBezTo>
                  <a:pt x="0" y="71"/>
                  <a:pt x="1110" y="435"/>
                  <a:pt x="1994" y="0"/>
                </a:cubicBezTo>
                <a:cubicBezTo>
                  <a:pt x="1994" y="973"/>
                  <a:pt x="1994" y="973"/>
                  <a:pt x="1994" y="973"/>
                </a:cubicBezTo>
                <a:cubicBezTo>
                  <a:pt x="1994" y="973"/>
                  <a:pt x="955" y="549"/>
                  <a:pt x="0" y="853"/>
                </a:cubicBezTo>
                <a:lnTo>
                  <a:pt x="0" y="71"/>
                </a:lnTo>
                <a:close/>
              </a:path>
            </a:pathLst>
          </a:custGeom>
          <a:solidFill>
            <a:srgbClr val="0070C0"/>
          </a:solidFill>
          <a:ln>
            <a:noFill/>
          </a:ln>
          <a:effectLst>
            <a:innerShdw blurRad="114300" dir="2940000">
              <a:prstClr val="black">
                <a:alpha val="38000"/>
              </a:prstClr>
            </a:innerShdw>
          </a:effectLst>
        </p:spPr>
        <p:txBody>
          <a:bodyPr vert="horz" wrap="square" lIns="91440" tIns="45720" rIns="91440" bIns="45720" numCol="1" anchor="t" anchorCtr="0" compatLnSpc="1"/>
          <a:lstStyle/>
          <a:p>
            <a:endParaRPr lang="zh-CN" altLang="en-US"/>
          </a:p>
        </p:txBody>
      </p:sp>
      <p:grpSp>
        <p:nvGrpSpPr>
          <p:cNvPr id="28" name="组合 27"/>
          <p:cNvGrpSpPr/>
          <p:nvPr/>
        </p:nvGrpSpPr>
        <p:grpSpPr>
          <a:xfrm>
            <a:off x="6923102" y="854101"/>
            <a:ext cx="1737522" cy="240619"/>
            <a:chOff x="4742723" y="4583139"/>
            <a:chExt cx="2804050" cy="388316"/>
          </a:xfrm>
        </p:grpSpPr>
        <p:grpSp>
          <p:nvGrpSpPr>
            <p:cNvPr id="29" name="组合 28"/>
            <p:cNvGrpSpPr/>
            <p:nvPr/>
          </p:nvGrpSpPr>
          <p:grpSpPr>
            <a:xfrm>
              <a:off x="4742723" y="4583139"/>
              <a:ext cx="383088" cy="388316"/>
              <a:chOff x="4796805" y="-215900"/>
              <a:chExt cx="2093913" cy="2122488"/>
            </a:xfrm>
            <a:solidFill>
              <a:schemeClr val="bg1">
                <a:lumMod val="50000"/>
              </a:schemeClr>
            </a:solidFill>
          </p:grpSpPr>
          <p:sp>
            <p:nvSpPr>
              <p:cNvPr id="45" name="Freeform 6"/>
              <p:cNvSpPr>
                <a:spLocks noEditPoints="1"/>
              </p:cNvSpPr>
              <p:nvPr/>
            </p:nvSpPr>
            <p:spPr bwMode="auto">
              <a:xfrm>
                <a:off x="4796805" y="-215900"/>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sp>
            <p:nvSpPr>
              <p:cNvPr id="46" name="Freeform 7"/>
              <p:cNvSpPr>
                <a:spLocks noEditPoints="1"/>
              </p:cNvSpPr>
              <p:nvPr/>
            </p:nvSpPr>
            <p:spPr bwMode="auto">
              <a:xfrm>
                <a:off x="5168280" y="0"/>
                <a:ext cx="1360488" cy="1641475"/>
              </a:xfrm>
              <a:custGeom>
                <a:avLst/>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grpSp>
        <p:grpSp>
          <p:nvGrpSpPr>
            <p:cNvPr id="30" name="组合 29"/>
            <p:cNvGrpSpPr/>
            <p:nvPr/>
          </p:nvGrpSpPr>
          <p:grpSpPr>
            <a:xfrm>
              <a:off x="5342128" y="4583139"/>
              <a:ext cx="383088" cy="388316"/>
              <a:chOff x="10019977" y="-551766"/>
              <a:chExt cx="2093913" cy="2122488"/>
            </a:xfrm>
            <a:solidFill>
              <a:schemeClr val="bg1">
                <a:lumMod val="50000"/>
              </a:schemeClr>
            </a:solidFill>
          </p:grpSpPr>
          <p:sp>
            <p:nvSpPr>
              <p:cNvPr id="43" name="Freeform 6"/>
              <p:cNvSpPr>
                <a:spLocks noEditPoints="1"/>
              </p:cNvSpPr>
              <p:nvPr/>
            </p:nvSpPr>
            <p:spPr bwMode="auto">
              <a:xfrm>
                <a:off x="10019977" y="-551766"/>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44" name="Freeform 6"/>
              <p:cNvSpPr>
                <a:spLocks noEditPoints="1"/>
              </p:cNvSpPr>
              <p:nvPr/>
            </p:nvSpPr>
            <p:spPr bwMode="auto">
              <a:xfrm>
                <a:off x="10357957" y="-215900"/>
                <a:ext cx="1417952" cy="1401540"/>
              </a:xfrm>
              <a:custGeom>
                <a:avLst/>
                <a:gdLst>
                  <a:gd name="T0" fmla="*/ 675 w 1848"/>
                  <a:gd name="T1" fmla="*/ 126 h 1848"/>
                  <a:gd name="T2" fmla="*/ 286 w 1848"/>
                  <a:gd name="T3" fmla="*/ 287 h 1848"/>
                  <a:gd name="T4" fmla="*/ 126 w 1848"/>
                  <a:gd name="T5" fmla="*/ 675 h 1848"/>
                  <a:gd name="T6" fmla="*/ 286 w 1848"/>
                  <a:gd name="T7" fmla="*/ 1064 h 1848"/>
                  <a:gd name="T8" fmla="*/ 675 w 1848"/>
                  <a:gd name="T9" fmla="*/ 1225 h 1848"/>
                  <a:gd name="T10" fmla="*/ 1063 w 1848"/>
                  <a:gd name="T11" fmla="*/ 1064 h 1848"/>
                  <a:gd name="T12" fmla="*/ 1063 w 1848"/>
                  <a:gd name="T13" fmla="*/ 287 h 1848"/>
                  <a:gd name="T14" fmla="*/ 675 w 1848"/>
                  <a:gd name="T15" fmla="*/ 126 h 1848"/>
                  <a:gd name="T16" fmla="*/ 675 w 1848"/>
                  <a:gd name="T17" fmla="*/ 1350 h 1848"/>
                  <a:gd name="T18" fmla="*/ 198 w 1848"/>
                  <a:gd name="T19" fmla="*/ 1153 h 1848"/>
                  <a:gd name="T20" fmla="*/ 0 w 1848"/>
                  <a:gd name="T21" fmla="*/ 675 h 1848"/>
                  <a:gd name="T22" fmla="*/ 198 w 1848"/>
                  <a:gd name="T23" fmla="*/ 198 h 1848"/>
                  <a:gd name="T24" fmla="*/ 675 w 1848"/>
                  <a:gd name="T25" fmla="*/ 0 h 1848"/>
                  <a:gd name="T26" fmla="*/ 1152 w 1848"/>
                  <a:gd name="T27" fmla="*/ 198 h 1848"/>
                  <a:gd name="T28" fmla="*/ 1152 w 1848"/>
                  <a:gd name="T29" fmla="*/ 1153 h 1848"/>
                  <a:gd name="T30" fmla="*/ 675 w 1848"/>
                  <a:gd name="T31" fmla="*/ 1350 h 1848"/>
                  <a:gd name="T32" fmla="*/ 1261 w 1848"/>
                  <a:gd name="T33" fmla="*/ 1068 h 1848"/>
                  <a:gd name="T34" fmla="*/ 1261 w 1848"/>
                  <a:gd name="T35" fmla="*/ 1153 h 1848"/>
                  <a:gd name="T36" fmla="*/ 1153 w 1848"/>
                  <a:gd name="T37" fmla="*/ 1261 h 1848"/>
                  <a:gd name="T38" fmla="*/ 1067 w 1848"/>
                  <a:gd name="T39" fmla="*/ 1261 h 1848"/>
                  <a:gd name="T40" fmla="*/ 1063 w 1848"/>
                  <a:gd name="T41" fmla="*/ 1257 h 1848"/>
                  <a:gd name="T42" fmla="*/ 1063 w 1848"/>
                  <a:gd name="T43" fmla="*/ 1172 h 1848"/>
                  <a:gd name="T44" fmla="*/ 1171 w 1848"/>
                  <a:gd name="T45" fmla="*/ 1064 h 1848"/>
                  <a:gd name="T46" fmla="*/ 1257 w 1848"/>
                  <a:gd name="T47" fmla="*/ 1064 h 1848"/>
                  <a:gd name="T48" fmla="*/ 1261 w 1848"/>
                  <a:gd name="T49" fmla="*/ 1068 h 1848"/>
                  <a:gd name="T50" fmla="*/ 1401 w 1848"/>
                  <a:gd name="T51" fmla="*/ 1250 h 1848"/>
                  <a:gd name="T52" fmla="*/ 1401 w 1848"/>
                  <a:gd name="T53" fmla="*/ 1401 h 1848"/>
                  <a:gd name="T54" fmla="*/ 1250 w 1848"/>
                  <a:gd name="T55" fmla="*/ 1401 h 1848"/>
                  <a:gd name="T56" fmla="*/ 1250 w 1848"/>
                  <a:gd name="T57" fmla="*/ 1250 h 1848"/>
                  <a:gd name="T58" fmla="*/ 1401 w 1848"/>
                  <a:gd name="T59" fmla="*/ 1250 h 1848"/>
                  <a:gd name="T60" fmla="*/ 1827 w 1848"/>
                  <a:gd name="T61" fmla="*/ 1655 h 1848"/>
                  <a:gd name="T62" fmla="*/ 1823 w 1848"/>
                  <a:gd name="T63" fmla="*/ 1736 h 1848"/>
                  <a:gd name="T64" fmla="*/ 1736 w 1848"/>
                  <a:gd name="T65" fmla="*/ 1823 h 1848"/>
                  <a:gd name="T66" fmla="*/ 1654 w 1848"/>
                  <a:gd name="T67" fmla="*/ 1827 h 1848"/>
                  <a:gd name="T68" fmla="*/ 1396 w 1848"/>
                  <a:gd name="T69" fmla="*/ 1569 h 1848"/>
                  <a:gd name="T70" fmla="*/ 1400 w 1848"/>
                  <a:gd name="T71" fmla="*/ 1487 h 1848"/>
                  <a:gd name="T72" fmla="*/ 1487 w 1848"/>
                  <a:gd name="T73" fmla="*/ 1400 h 1848"/>
                  <a:gd name="T74" fmla="*/ 1568 w 1848"/>
                  <a:gd name="T75" fmla="*/ 1396 h 1848"/>
                  <a:gd name="T76" fmla="*/ 1827 w 1848"/>
                  <a:gd name="T77" fmla="*/ 1655 h 1848"/>
                  <a:gd name="T78" fmla="*/ 675 w 1848"/>
                  <a:gd name="T79" fmla="*/ 270 h 1848"/>
                  <a:gd name="T80" fmla="*/ 389 w 1848"/>
                  <a:gd name="T81" fmla="*/ 389 h 1848"/>
                  <a:gd name="T82" fmla="*/ 270 w 1848"/>
                  <a:gd name="T83" fmla="*/ 675 h 1848"/>
                  <a:gd name="T84" fmla="*/ 389 w 1848"/>
                  <a:gd name="T85" fmla="*/ 962 h 1848"/>
                  <a:gd name="T86" fmla="*/ 675 w 1848"/>
                  <a:gd name="T87" fmla="*/ 1080 h 1848"/>
                  <a:gd name="T88" fmla="*/ 961 w 1848"/>
                  <a:gd name="T89" fmla="*/ 962 h 1848"/>
                  <a:gd name="T90" fmla="*/ 961 w 1848"/>
                  <a:gd name="T91" fmla="*/ 389 h 1848"/>
                  <a:gd name="T92" fmla="*/ 675 w 1848"/>
                  <a:gd name="T93" fmla="*/ 270 h 1848"/>
                  <a:gd name="T94" fmla="*/ 675 w 1848"/>
                  <a:gd name="T95" fmla="*/ 1164 h 1848"/>
                  <a:gd name="T96" fmla="*/ 329 w 1848"/>
                  <a:gd name="T97" fmla="*/ 1021 h 1848"/>
                  <a:gd name="T98" fmla="*/ 186 w 1848"/>
                  <a:gd name="T99" fmla="*/ 675 h 1848"/>
                  <a:gd name="T100" fmla="*/ 329 w 1848"/>
                  <a:gd name="T101" fmla="*/ 330 h 1848"/>
                  <a:gd name="T102" fmla="*/ 675 w 1848"/>
                  <a:gd name="T103" fmla="*/ 187 h 1848"/>
                  <a:gd name="T104" fmla="*/ 1021 w 1848"/>
                  <a:gd name="T105" fmla="*/ 330 h 1848"/>
                  <a:gd name="T106" fmla="*/ 1021 w 1848"/>
                  <a:gd name="T107" fmla="*/ 1021 h 1848"/>
                  <a:gd name="T108" fmla="*/ 675 w 1848"/>
                  <a:gd name="T109" fmla="*/ 1164 h 1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8" h="1848">
                    <a:moveTo>
                      <a:pt x="675" y="126"/>
                    </a:moveTo>
                    <a:cubicBezTo>
                      <a:pt x="528" y="126"/>
                      <a:pt x="390" y="183"/>
                      <a:pt x="286" y="287"/>
                    </a:cubicBezTo>
                    <a:cubicBezTo>
                      <a:pt x="183" y="391"/>
                      <a:pt x="126" y="529"/>
                      <a:pt x="126" y="675"/>
                    </a:cubicBezTo>
                    <a:cubicBezTo>
                      <a:pt x="126" y="822"/>
                      <a:pt x="183" y="960"/>
                      <a:pt x="286" y="1064"/>
                    </a:cubicBezTo>
                    <a:cubicBezTo>
                      <a:pt x="390" y="1168"/>
                      <a:pt x="528" y="1225"/>
                      <a:pt x="675" y="1225"/>
                    </a:cubicBezTo>
                    <a:cubicBezTo>
                      <a:pt x="822" y="1225"/>
                      <a:pt x="960" y="1168"/>
                      <a:pt x="1063" y="1064"/>
                    </a:cubicBezTo>
                    <a:cubicBezTo>
                      <a:pt x="1278" y="850"/>
                      <a:pt x="1278" y="501"/>
                      <a:pt x="1063" y="287"/>
                    </a:cubicBezTo>
                    <a:cubicBezTo>
                      <a:pt x="960" y="183"/>
                      <a:pt x="822" y="126"/>
                      <a:pt x="675" y="126"/>
                    </a:cubicBezTo>
                    <a:close/>
                    <a:moveTo>
                      <a:pt x="675" y="1350"/>
                    </a:moveTo>
                    <a:cubicBezTo>
                      <a:pt x="495" y="1350"/>
                      <a:pt x="325" y="1280"/>
                      <a:pt x="198" y="1153"/>
                    </a:cubicBezTo>
                    <a:cubicBezTo>
                      <a:pt x="70" y="1025"/>
                      <a:pt x="0" y="856"/>
                      <a:pt x="0" y="675"/>
                    </a:cubicBezTo>
                    <a:cubicBezTo>
                      <a:pt x="0" y="495"/>
                      <a:pt x="70" y="326"/>
                      <a:pt x="198" y="198"/>
                    </a:cubicBezTo>
                    <a:cubicBezTo>
                      <a:pt x="325" y="71"/>
                      <a:pt x="495" y="0"/>
                      <a:pt x="675" y="0"/>
                    </a:cubicBezTo>
                    <a:cubicBezTo>
                      <a:pt x="855" y="0"/>
                      <a:pt x="1025" y="71"/>
                      <a:pt x="1152" y="198"/>
                    </a:cubicBezTo>
                    <a:cubicBezTo>
                      <a:pt x="1415" y="461"/>
                      <a:pt x="1415" y="889"/>
                      <a:pt x="1152" y="1153"/>
                    </a:cubicBezTo>
                    <a:cubicBezTo>
                      <a:pt x="1025" y="1280"/>
                      <a:pt x="855" y="1350"/>
                      <a:pt x="675" y="1350"/>
                    </a:cubicBezTo>
                    <a:close/>
                    <a:moveTo>
                      <a:pt x="1261" y="1068"/>
                    </a:moveTo>
                    <a:cubicBezTo>
                      <a:pt x="1284" y="1091"/>
                      <a:pt x="1284" y="1130"/>
                      <a:pt x="1261" y="1153"/>
                    </a:cubicBezTo>
                    <a:lnTo>
                      <a:pt x="1153" y="1261"/>
                    </a:lnTo>
                    <a:cubicBezTo>
                      <a:pt x="1129" y="1285"/>
                      <a:pt x="1091" y="1285"/>
                      <a:pt x="1067" y="1261"/>
                    </a:cubicBezTo>
                    <a:lnTo>
                      <a:pt x="1063" y="1257"/>
                    </a:lnTo>
                    <a:cubicBezTo>
                      <a:pt x="1040" y="1234"/>
                      <a:pt x="1040" y="1195"/>
                      <a:pt x="1063" y="1172"/>
                    </a:cubicBezTo>
                    <a:lnTo>
                      <a:pt x="1171" y="1064"/>
                    </a:lnTo>
                    <a:cubicBezTo>
                      <a:pt x="1195" y="1040"/>
                      <a:pt x="1233" y="1040"/>
                      <a:pt x="1257" y="1064"/>
                    </a:cubicBezTo>
                    <a:lnTo>
                      <a:pt x="1261" y="1068"/>
                    </a:lnTo>
                    <a:close/>
                    <a:moveTo>
                      <a:pt x="1401" y="1250"/>
                    </a:moveTo>
                    <a:cubicBezTo>
                      <a:pt x="1442" y="1292"/>
                      <a:pt x="1442" y="1359"/>
                      <a:pt x="1401" y="1401"/>
                    </a:cubicBezTo>
                    <a:cubicBezTo>
                      <a:pt x="1359" y="1443"/>
                      <a:pt x="1291" y="1443"/>
                      <a:pt x="1250" y="1401"/>
                    </a:cubicBezTo>
                    <a:cubicBezTo>
                      <a:pt x="1208" y="1359"/>
                      <a:pt x="1208" y="1292"/>
                      <a:pt x="1250" y="1250"/>
                    </a:cubicBezTo>
                    <a:cubicBezTo>
                      <a:pt x="1291" y="1208"/>
                      <a:pt x="1359" y="1208"/>
                      <a:pt x="1401" y="1250"/>
                    </a:cubicBezTo>
                    <a:close/>
                    <a:moveTo>
                      <a:pt x="1827" y="1655"/>
                    </a:moveTo>
                    <a:cubicBezTo>
                      <a:pt x="1848" y="1676"/>
                      <a:pt x="1846" y="1713"/>
                      <a:pt x="1823" y="1736"/>
                    </a:cubicBezTo>
                    <a:lnTo>
                      <a:pt x="1736" y="1823"/>
                    </a:lnTo>
                    <a:cubicBezTo>
                      <a:pt x="1713" y="1847"/>
                      <a:pt x="1676" y="1848"/>
                      <a:pt x="1654" y="1827"/>
                    </a:cubicBezTo>
                    <a:lnTo>
                      <a:pt x="1396" y="1569"/>
                    </a:lnTo>
                    <a:cubicBezTo>
                      <a:pt x="1375" y="1547"/>
                      <a:pt x="1376" y="1511"/>
                      <a:pt x="1400" y="1487"/>
                    </a:cubicBezTo>
                    <a:lnTo>
                      <a:pt x="1487" y="1400"/>
                    </a:lnTo>
                    <a:cubicBezTo>
                      <a:pt x="1510" y="1377"/>
                      <a:pt x="1547" y="1375"/>
                      <a:pt x="1568" y="1396"/>
                    </a:cubicBezTo>
                    <a:lnTo>
                      <a:pt x="1827" y="1655"/>
                    </a:lnTo>
                    <a:close/>
                    <a:moveTo>
                      <a:pt x="675" y="270"/>
                    </a:moveTo>
                    <a:cubicBezTo>
                      <a:pt x="567" y="270"/>
                      <a:pt x="465" y="312"/>
                      <a:pt x="389" y="389"/>
                    </a:cubicBezTo>
                    <a:cubicBezTo>
                      <a:pt x="312" y="465"/>
                      <a:pt x="270" y="567"/>
                      <a:pt x="270" y="675"/>
                    </a:cubicBezTo>
                    <a:cubicBezTo>
                      <a:pt x="270" y="783"/>
                      <a:pt x="312" y="885"/>
                      <a:pt x="389" y="962"/>
                    </a:cubicBezTo>
                    <a:cubicBezTo>
                      <a:pt x="465" y="1038"/>
                      <a:pt x="567" y="1080"/>
                      <a:pt x="675" y="1080"/>
                    </a:cubicBezTo>
                    <a:cubicBezTo>
                      <a:pt x="783" y="1080"/>
                      <a:pt x="885" y="1038"/>
                      <a:pt x="961" y="962"/>
                    </a:cubicBezTo>
                    <a:cubicBezTo>
                      <a:pt x="1119" y="804"/>
                      <a:pt x="1119" y="547"/>
                      <a:pt x="961" y="389"/>
                    </a:cubicBezTo>
                    <a:cubicBezTo>
                      <a:pt x="885" y="312"/>
                      <a:pt x="783" y="270"/>
                      <a:pt x="675" y="270"/>
                    </a:cubicBezTo>
                    <a:close/>
                    <a:moveTo>
                      <a:pt x="675" y="1164"/>
                    </a:moveTo>
                    <a:cubicBezTo>
                      <a:pt x="544" y="1164"/>
                      <a:pt x="422" y="1113"/>
                      <a:pt x="329" y="1021"/>
                    </a:cubicBezTo>
                    <a:cubicBezTo>
                      <a:pt x="237" y="929"/>
                      <a:pt x="186" y="806"/>
                      <a:pt x="186" y="675"/>
                    </a:cubicBezTo>
                    <a:cubicBezTo>
                      <a:pt x="186" y="545"/>
                      <a:pt x="237" y="422"/>
                      <a:pt x="329" y="330"/>
                    </a:cubicBezTo>
                    <a:cubicBezTo>
                      <a:pt x="422" y="237"/>
                      <a:pt x="544" y="187"/>
                      <a:pt x="675" y="187"/>
                    </a:cubicBezTo>
                    <a:cubicBezTo>
                      <a:pt x="806" y="187"/>
                      <a:pt x="928" y="237"/>
                      <a:pt x="1021" y="330"/>
                    </a:cubicBezTo>
                    <a:cubicBezTo>
                      <a:pt x="1211" y="520"/>
                      <a:pt x="1211" y="830"/>
                      <a:pt x="1021" y="1021"/>
                    </a:cubicBezTo>
                    <a:cubicBezTo>
                      <a:pt x="928" y="1113"/>
                      <a:pt x="806" y="1164"/>
                      <a:pt x="675" y="1164"/>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grpSp>
          <p:nvGrpSpPr>
            <p:cNvPr id="31" name="组合 30"/>
            <p:cNvGrpSpPr/>
            <p:nvPr/>
          </p:nvGrpSpPr>
          <p:grpSpPr>
            <a:xfrm>
              <a:off x="6564279" y="4583139"/>
              <a:ext cx="383088" cy="388316"/>
              <a:chOff x="2317849" y="-1212230"/>
              <a:chExt cx="2093913" cy="2122488"/>
            </a:xfrm>
            <a:solidFill>
              <a:schemeClr val="bg1">
                <a:lumMod val="50000"/>
              </a:schemeClr>
            </a:solidFill>
          </p:grpSpPr>
          <p:sp>
            <p:nvSpPr>
              <p:cNvPr id="41" name="Freeform 6"/>
              <p:cNvSpPr>
                <a:spLocks noEditPoints="1"/>
              </p:cNvSpPr>
              <p:nvPr/>
            </p:nvSpPr>
            <p:spPr bwMode="auto">
              <a:xfrm>
                <a:off x="2317849" y="-1212230"/>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42" name="Freeform 7"/>
              <p:cNvSpPr>
                <a:spLocks noEditPoints="1"/>
              </p:cNvSpPr>
              <p:nvPr/>
            </p:nvSpPr>
            <p:spPr bwMode="auto">
              <a:xfrm>
                <a:off x="2723116" y="-1037197"/>
                <a:ext cx="1283378" cy="1723206"/>
              </a:xfrm>
              <a:custGeom>
                <a:avLst/>
                <a:gdLst>
                  <a:gd name="T0" fmla="*/ 337 w 1669"/>
                  <a:gd name="T1" fmla="*/ 844 h 2273"/>
                  <a:gd name="T2" fmla="*/ 513 w 1669"/>
                  <a:gd name="T3" fmla="*/ 1259 h 2273"/>
                  <a:gd name="T4" fmla="*/ 656 w 1669"/>
                  <a:gd name="T5" fmla="*/ 1590 h 2273"/>
                  <a:gd name="T6" fmla="*/ 978 w 1669"/>
                  <a:gd name="T7" fmla="*/ 1600 h 2273"/>
                  <a:gd name="T8" fmla="*/ 1049 w 1669"/>
                  <a:gd name="T9" fmla="*/ 1467 h 2273"/>
                  <a:gd name="T10" fmla="*/ 1229 w 1669"/>
                  <a:gd name="T11" fmla="*/ 1135 h 2273"/>
                  <a:gd name="T12" fmla="*/ 835 w 1669"/>
                  <a:gd name="T13" fmla="*/ 346 h 2273"/>
                  <a:gd name="T14" fmla="*/ 691 w 1669"/>
                  <a:gd name="T15" fmla="*/ 1704 h 2273"/>
                  <a:gd name="T16" fmla="*/ 528 w 1669"/>
                  <a:gd name="T17" fmla="*/ 1515 h 2273"/>
                  <a:gd name="T18" fmla="*/ 354 w 1669"/>
                  <a:gd name="T19" fmla="*/ 1192 h 2273"/>
                  <a:gd name="T20" fmla="*/ 835 w 1669"/>
                  <a:gd name="T21" fmla="*/ 242 h 2273"/>
                  <a:gd name="T22" fmla="*/ 1316 w 1669"/>
                  <a:gd name="T23" fmla="*/ 1192 h 2273"/>
                  <a:gd name="T24" fmla="*/ 1142 w 1669"/>
                  <a:gd name="T25" fmla="*/ 1515 h 2273"/>
                  <a:gd name="T26" fmla="*/ 978 w 1669"/>
                  <a:gd name="T27" fmla="*/ 1704 h 2273"/>
                  <a:gd name="T28" fmla="*/ 597 w 1669"/>
                  <a:gd name="T29" fmla="*/ 2037 h 2273"/>
                  <a:gd name="T30" fmla="*/ 1002 w 1669"/>
                  <a:gd name="T31" fmla="*/ 2115 h 2273"/>
                  <a:gd name="T32" fmla="*/ 1002 w 1669"/>
                  <a:gd name="T33" fmla="*/ 1960 h 2273"/>
                  <a:gd name="T34" fmla="*/ 645 w 1669"/>
                  <a:gd name="T35" fmla="*/ 2086 h 2273"/>
                  <a:gd name="T36" fmla="*/ 1033 w 1669"/>
                  <a:gd name="T37" fmla="*/ 2086 h 2273"/>
                  <a:gd name="T38" fmla="*/ 1081 w 1669"/>
                  <a:gd name="T39" fmla="*/ 2037 h 2273"/>
                  <a:gd name="T40" fmla="*/ 597 w 1669"/>
                  <a:gd name="T41" fmla="*/ 1795 h 2273"/>
                  <a:gd name="T42" fmla="*/ 1081 w 1669"/>
                  <a:gd name="T43" fmla="*/ 2037 h 2273"/>
                  <a:gd name="T44" fmla="*/ 1077 w 1669"/>
                  <a:gd name="T45" fmla="*/ 949 h 2273"/>
                  <a:gd name="T46" fmla="*/ 914 w 1669"/>
                  <a:gd name="T47" fmla="*/ 1113 h 2273"/>
                  <a:gd name="T48" fmla="*/ 756 w 1669"/>
                  <a:gd name="T49" fmla="*/ 1113 h 2273"/>
                  <a:gd name="T50" fmla="*/ 592 w 1669"/>
                  <a:gd name="T51" fmla="*/ 949 h 2273"/>
                  <a:gd name="T52" fmla="*/ 592 w 1669"/>
                  <a:gd name="T53" fmla="*/ 791 h 2273"/>
                  <a:gd name="T54" fmla="*/ 756 w 1669"/>
                  <a:gd name="T55" fmla="*/ 628 h 2273"/>
                  <a:gd name="T56" fmla="*/ 914 w 1669"/>
                  <a:gd name="T57" fmla="*/ 628 h 2273"/>
                  <a:gd name="T58" fmla="*/ 1077 w 1669"/>
                  <a:gd name="T59" fmla="*/ 791 h 2273"/>
                  <a:gd name="T60" fmla="*/ 1604 w 1669"/>
                  <a:gd name="T61" fmla="*/ 768 h 2273"/>
                  <a:gd name="T62" fmla="*/ 1518 w 1669"/>
                  <a:gd name="T63" fmla="*/ 844 h 2273"/>
                  <a:gd name="T64" fmla="*/ 1604 w 1669"/>
                  <a:gd name="T65" fmla="*/ 893 h 2273"/>
                  <a:gd name="T66" fmla="*/ 1604 w 1669"/>
                  <a:gd name="T67" fmla="*/ 768 h 2273"/>
                  <a:gd name="T68" fmla="*/ 1421 w 1669"/>
                  <a:gd name="T69" fmla="*/ 336 h 2273"/>
                  <a:gd name="T70" fmla="*/ 1332 w 1669"/>
                  <a:gd name="T71" fmla="*/ 247 h 2273"/>
                  <a:gd name="T72" fmla="*/ 1356 w 1669"/>
                  <a:gd name="T73" fmla="*/ 400 h 2273"/>
                  <a:gd name="T74" fmla="*/ 895 w 1669"/>
                  <a:gd name="T75" fmla="*/ 161 h 2273"/>
                  <a:gd name="T76" fmla="*/ 833 w 1669"/>
                  <a:gd name="T77" fmla="*/ 0 h 2273"/>
                  <a:gd name="T78" fmla="*/ 771 w 1669"/>
                  <a:gd name="T79" fmla="*/ 161 h 2273"/>
                  <a:gd name="T80" fmla="*/ 307 w 1669"/>
                  <a:gd name="T81" fmla="*/ 408 h 2273"/>
                  <a:gd name="T82" fmla="*/ 334 w 1669"/>
                  <a:gd name="T83" fmla="*/ 258 h 2273"/>
                  <a:gd name="T84" fmla="*/ 245 w 1669"/>
                  <a:gd name="T85" fmla="*/ 346 h 2273"/>
                  <a:gd name="T86" fmla="*/ 149 w 1669"/>
                  <a:gd name="T87" fmla="*/ 844 h 2273"/>
                  <a:gd name="T88" fmla="*/ 65 w 1669"/>
                  <a:gd name="T89" fmla="*/ 768 h 2273"/>
                  <a:gd name="T90" fmla="*/ 65 w 1669"/>
                  <a:gd name="T91" fmla="*/ 893 h 2273"/>
                  <a:gd name="T92" fmla="*/ 149 w 1669"/>
                  <a:gd name="T93" fmla="*/ 844 h 2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69" h="2273">
                    <a:moveTo>
                      <a:pt x="835" y="346"/>
                    </a:moveTo>
                    <a:cubicBezTo>
                      <a:pt x="560" y="346"/>
                      <a:pt x="337" y="569"/>
                      <a:pt x="337" y="844"/>
                    </a:cubicBezTo>
                    <a:cubicBezTo>
                      <a:pt x="337" y="975"/>
                      <a:pt x="440" y="1133"/>
                      <a:pt x="441" y="1135"/>
                    </a:cubicBezTo>
                    <a:cubicBezTo>
                      <a:pt x="463" y="1168"/>
                      <a:pt x="495" y="1222"/>
                      <a:pt x="513" y="1259"/>
                    </a:cubicBezTo>
                    <a:lnTo>
                      <a:pt x="620" y="1467"/>
                    </a:lnTo>
                    <a:cubicBezTo>
                      <a:pt x="641" y="1507"/>
                      <a:pt x="656" y="1560"/>
                      <a:pt x="656" y="1590"/>
                    </a:cubicBezTo>
                    <a:cubicBezTo>
                      <a:pt x="657" y="1591"/>
                      <a:pt x="669" y="1600"/>
                      <a:pt x="691" y="1600"/>
                    </a:cubicBezTo>
                    <a:lnTo>
                      <a:pt x="978" y="1600"/>
                    </a:lnTo>
                    <a:cubicBezTo>
                      <a:pt x="1000" y="1600"/>
                      <a:pt x="1012" y="1591"/>
                      <a:pt x="1014" y="1588"/>
                    </a:cubicBezTo>
                    <a:cubicBezTo>
                      <a:pt x="1014" y="1560"/>
                      <a:pt x="1029" y="1507"/>
                      <a:pt x="1049" y="1467"/>
                    </a:cubicBezTo>
                    <a:lnTo>
                      <a:pt x="1157" y="1258"/>
                    </a:lnTo>
                    <a:cubicBezTo>
                      <a:pt x="1175" y="1223"/>
                      <a:pt x="1207" y="1168"/>
                      <a:pt x="1229" y="1135"/>
                    </a:cubicBezTo>
                    <a:cubicBezTo>
                      <a:pt x="1264" y="1080"/>
                      <a:pt x="1333" y="948"/>
                      <a:pt x="1333" y="844"/>
                    </a:cubicBezTo>
                    <a:cubicBezTo>
                      <a:pt x="1333" y="569"/>
                      <a:pt x="1109" y="346"/>
                      <a:pt x="835" y="346"/>
                    </a:cubicBezTo>
                    <a:close/>
                    <a:moveTo>
                      <a:pt x="978" y="1704"/>
                    </a:moveTo>
                    <a:lnTo>
                      <a:pt x="691" y="1704"/>
                    </a:lnTo>
                    <a:cubicBezTo>
                      <a:pt x="613" y="1704"/>
                      <a:pt x="552" y="1654"/>
                      <a:pt x="552" y="1590"/>
                    </a:cubicBezTo>
                    <a:cubicBezTo>
                      <a:pt x="552" y="1581"/>
                      <a:pt x="543" y="1546"/>
                      <a:pt x="528" y="1515"/>
                    </a:cubicBezTo>
                    <a:lnTo>
                      <a:pt x="420" y="1306"/>
                    </a:lnTo>
                    <a:cubicBezTo>
                      <a:pt x="404" y="1273"/>
                      <a:pt x="374" y="1222"/>
                      <a:pt x="354" y="1192"/>
                    </a:cubicBezTo>
                    <a:cubicBezTo>
                      <a:pt x="342" y="1173"/>
                      <a:pt x="233" y="1003"/>
                      <a:pt x="233" y="844"/>
                    </a:cubicBezTo>
                    <a:cubicBezTo>
                      <a:pt x="233" y="512"/>
                      <a:pt x="503" y="242"/>
                      <a:pt x="835" y="242"/>
                    </a:cubicBezTo>
                    <a:cubicBezTo>
                      <a:pt x="1167" y="242"/>
                      <a:pt x="1437" y="512"/>
                      <a:pt x="1437" y="844"/>
                    </a:cubicBezTo>
                    <a:cubicBezTo>
                      <a:pt x="1437" y="1003"/>
                      <a:pt x="1328" y="1173"/>
                      <a:pt x="1316" y="1192"/>
                    </a:cubicBezTo>
                    <a:cubicBezTo>
                      <a:pt x="1296" y="1222"/>
                      <a:pt x="1266" y="1274"/>
                      <a:pt x="1249" y="1306"/>
                    </a:cubicBezTo>
                    <a:lnTo>
                      <a:pt x="1142" y="1515"/>
                    </a:lnTo>
                    <a:cubicBezTo>
                      <a:pt x="1126" y="1546"/>
                      <a:pt x="1118" y="1581"/>
                      <a:pt x="1118" y="1590"/>
                    </a:cubicBezTo>
                    <a:cubicBezTo>
                      <a:pt x="1118" y="1654"/>
                      <a:pt x="1056" y="1704"/>
                      <a:pt x="978" y="1704"/>
                    </a:cubicBezTo>
                    <a:close/>
                    <a:moveTo>
                      <a:pt x="676" y="1960"/>
                    </a:moveTo>
                    <a:cubicBezTo>
                      <a:pt x="632" y="1960"/>
                      <a:pt x="597" y="1995"/>
                      <a:pt x="597" y="2037"/>
                    </a:cubicBezTo>
                    <a:cubicBezTo>
                      <a:pt x="597" y="2080"/>
                      <a:pt x="632" y="2115"/>
                      <a:pt x="676" y="2115"/>
                    </a:cubicBezTo>
                    <a:lnTo>
                      <a:pt x="1002" y="2115"/>
                    </a:lnTo>
                    <a:cubicBezTo>
                      <a:pt x="1046" y="2115"/>
                      <a:pt x="1081" y="2080"/>
                      <a:pt x="1081" y="2037"/>
                    </a:cubicBezTo>
                    <a:cubicBezTo>
                      <a:pt x="1081" y="1995"/>
                      <a:pt x="1046" y="1960"/>
                      <a:pt x="1002" y="1960"/>
                    </a:cubicBezTo>
                    <a:lnTo>
                      <a:pt x="676" y="1960"/>
                    </a:lnTo>
                    <a:close/>
                    <a:moveTo>
                      <a:pt x="645" y="2086"/>
                    </a:moveTo>
                    <a:cubicBezTo>
                      <a:pt x="649" y="2190"/>
                      <a:pt x="734" y="2273"/>
                      <a:pt x="839" y="2273"/>
                    </a:cubicBezTo>
                    <a:cubicBezTo>
                      <a:pt x="944" y="2273"/>
                      <a:pt x="1029" y="2190"/>
                      <a:pt x="1033" y="2086"/>
                    </a:cubicBezTo>
                    <a:lnTo>
                      <a:pt x="645" y="2086"/>
                    </a:lnTo>
                    <a:close/>
                    <a:moveTo>
                      <a:pt x="1081" y="2037"/>
                    </a:moveTo>
                    <a:lnTo>
                      <a:pt x="597" y="2037"/>
                    </a:lnTo>
                    <a:lnTo>
                      <a:pt x="597" y="1795"/>
                    </a:lnTo>
                    <a:lnTo>
                      <a:pt x="1081" y="1795"/>
                    </a:lnTo>
                    <a:lnTo>
                      <a:pt x="1081" y="2037"/>
                    </a:lnTo>
                    <a:close/>
                    <a:moveTo>
                      <a:pt x="1157" y="870"/>
                    </a:moveTo>
                    <a:cubicBezTo>
                      <a:pt x="1157" y="914"/>
                      <a:pt x="1121" y="949"/>
                      <a:pt x="1077" y="949"/>
                    </a:cubicBezTo>
                    <a:lnTo>
                      <a:pt x="914" y="949"/>
                    </a:lnTo>
                    <a:lnTo>
                      <a:pt x="914" y="1113"/>
                    </a:lnTo>
                    <a:cubicBezTo>
                      <a:pt x="914" y="1156"/>
                      <a:pt x="878" y="1192"/>
                      <a:pt x="835" y="1192"/>
                    </a:cubicBezTo>
                    <a:cubicBezTo>
                      <a:pt x="791" y="1192"/>
                      <a:pt x="756" y="1156"/>
                      <a:pt x="756" y="1113"/>
                    </a:cubicBezTo>
                    <a:lnTo>
                      <a:pt x="756" y="949"/>
                    </a:lnTo>
                    <a:lnTo>
                      <a:pt x="592" y="949"/>
                    </a:lnTo>
                    <a:cubicBezTo>
                      <a:pt x="549" y="949"/>
                      <a:pt x="513" y="914"/>
                      <a:pt x="513" y="870"/>
                    </a:cubicBezTo>
                    <a:cubicBezTo>
                      <a:pt x="513" y="827"/>
                      <a:pt x="549" y="791"/>
                      <a:pt x="592" y="791"/>
                    </a:cubicBezTo>
                    <a:lnTo>
                      <a:pt x="756" y="791"/>
                    </a:lnTo>
                    <a:lnTo>
                      <a:pt x="756" y="628"/>
                    </a:lnTo>
                    <a:cubicBezTo>
                      <a:pt x="756" y="584"/>
                      <a:pt x="791" y="548"/>
                      <a:pt x="835" y="548"/>
                    </a:cubicBezTo>
                    <a:cubicBezTo>
                      <a:pt x="878" y="548"/>
                      <a:pt x="914" y="584"/>
                      <a:pt x="914" y="628"/>
                    </a:cubicBezTo>
                    <a:lnTo>
                      <a:pt x="914" y="791"/>
                    </a:lnTo>
                    <a:lnTo>
                      <a:pt x="1077" y="791"/>
                    </a:lnTo>
                    <a:cubicBezTo>
                      <a:pt x="1121" y="791"/>
                      <a:pt x="1157" y="827"/>
                      <a:pt x="1157" y="870"/>
                    </a:cubicBezTo>
                    <a:close/>
                    <a:moveTo>
                      <a:pt x="1604" y="768"/>
                    </a:moveTo>
                    <a:lnTo>
                      <a:pt x="1514" y="768"/>
                    </a:lnTo>
                    <a:cubicBezTo>
                      <a:pt x="1517" y="793"/>
                      <a:pt x="1518" y="818"/>
                      <a:pt x="1518" y="844"/>
                    </a:cubicBezTo>
                    <a:cubicBezTo>
                      <a:pt x="1518" y="860"/>
                      <a:pt x="1517" y="877"/>
                      <a:pt x="1515" y="893"/>
                    </a:cubicBezTo>
                    <a:lnTo>
                      <a:pt x="1604" y="893"/>
                    </a:lnTo>
                    <a:cubicBezTo>
                      <a:pt x="1640" y="893"/>
                      <a:pt x="1669" y="865"/>
                      <a:pt x="1669" y="831"/>
                    </a:cubicBezTo>
                    <a:cubicBezTo>
                      <a:pt x="1669" y="796"/>
                      <a:pt x="1640" y="768"/>
                      <a:pt x="1604" y="768"/>
                    </a:cubicBezTo>
                    <a:close/>
                    <a:moveTo>
                      <a:pt x="1356" y="400"/>
                    </a:moveTo>
                    <a:lnTo>
                      <a:pt x="1421" y="336"/>
                    </a:lnTo>
                    <a:cubicBezTo>
                      <a:pt x="1446" y="310"/>
                      <a:pt x="1447" y="270"/>
                      <a:pt x="1423" y="245"/>
                    </a:cubicBezTo>
                    <a:cubicBezTo>
                      <a:pt x="1398" y="221"/>
                      <a:pt x="1358" y="222"/>
                      <a:pt x="1332" y="247"/>
                    </a:cubicBezTo>
                    <a:lnTo>
                      <a:pt x="1267" y="313"/>
                    </a:lnTo>
                    <a:cubicBezTo>
                      <a:pt x="1299" y="339"/>
                      <a:pt x="1329" y="368"/>
                      <a:pt x="1356" y="400"/>
                    </a:cubicBezTo>
                    <a:close/>
                    <a:moveTo>
                      <a:pt x="833" y="158"/>
                    </a:moveTo>
                    <a:cubicBezTo>
                      <a:pt x="854" y="158"/>
                      <a:pt x="875" y="160"/>
                      <a:pt x="895" y="161"/>
                    </a:cubicBezTo>
                    <a:lnTo>
                      <a:pt x="895" y="65"/>
                    </a:lnTo>
                    <a:cubicBezTo>
                      <a:pt x="895" y="29"/>
                      <a:pt x="867" y="0"/>
                      <a:pt x="833" y="0"/>
                    </a:cubicBezTo>
                    <a:cubicBezTo>
                      <a:pt x="799" y="0"/>
                      <a:pt x="771" y="29"/>
                      <a:pt x="771" y="65"/>
                    </a:cubicBezTo>
                    <a:lnTo>
                      <a:pt x="771" y="161"/>
                    </a:lnTo>
                    <a:cubicBezTo>
                      <a:pt x="791" y="160"/>
                      <a:pt x="812" y="158"/>
                      <a:pt x="833" y="158"/>
                    </a:cubicBezTo>
                    <a:close/>
                    <a:moveTo>
                      <a:pt x="307" y="408"/>
                    </a:moveTo>
                    <a:cubicBezTo>
                      <a:pt x="333" y="375"/>
                      <a:pt x="363" y="346"/>
                      <a:pt x="395" y="319"/>
                    </a:cubicBezTo>
                    <a:lnTo>
                      <a:pt x="334" y="258"/>
                    </a:lnTo>
                    <a:cubicBezTo>
                      <a:pt x="308" y="233"/>
                      <a:pt x="268" y="232"/>
                      <a:pt x="244" y="256"/>
                    </a:cubicBezTo>
                    <a:cubicBezTo>
                      <a:pt x="219" y="281"/>
                      <a:pt x="220" y="321"/>
                      <a:pt x="245" y="346"/>
                    </a:cubicBezTo>
                    <a:lnTo>
                      <a:pt x="307" y="408"/>
                    </a:lnTo>
                    <a:close/>
                    <a:moveTo>
                      <a:pt x="149" y="844"/>
                    </a:moveTo>
                    <a:cubicBezTo>
                      <a:pt x="149" y="818"/>
                      <a:pt x="151" y="793"/>
                      <a:pt x="154" y="768"/>
                    </a:cubicBezTo>
                    <a:lnTo>
                      <a:pt x="65" y="768"/>
                    </a:lnTo>
                    <a:cubicBezTo>
                      <a:pt x="29" y="768"/>
                      <a:pt x="0" y="796"/>
                      <a:pt x="0" y="831"/>
                    </a:cubicBezTo>
                    <a:cubicBezTo>
                      <a:pt x="0" y="865"/>
                      <a:pt x="29" y="893"/>
                      <a:pt x="65" y="893"/>
                    </a:cubicBezTo>
                    <a:lnTo>
                      <a:pt x="152" y="893"/>
                    </a:lnTo>
                    <a:cubicBezTo>
                      <a:pt x="151" y="877"/>
                      <a:pt x="149" y="860"/>
                      <a:pt x="149" y="844"/>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grpSp>
          <p:nvGrpSpPr>
            <p:cNvPr id="32" name="组合 31"/>
            <p:cNvGrpSpPr/>
            <p:nvPr/>
          </p:nvGrpSpPr>
          <p:grpSpPr>
            <a:xfrm>
              <a:off x="5964874" y="4583139"/>
              <a:ext cx="383088" cy="388316"/>
              <a:chOff x="1342896" y="2366362"/>
              <a:chExt cx="2093913" cy="2122488"/>
            </a:xfrm>
            <a:solidFill>
              <a:schemeClr val="bg1">
                <a:lumMod val="50000"/>
              </a:schemeClr>
            </a:solidFill>
          </p:grpSpPr>
          <p:sp>
            <p:nvSpPr>
              <p:cNvPr id="36" name="Freeform 6"/>
              <p:cNvSpPr>
                <a:spLocks noEditPoints="1"/>
              </p:cNvSpPr>
              <p:nvPr/>
            </p:nvSpPr>
            <p:spPr bwMode="auto">
              <a:xfrm>
                <a:off x="1342896" y="2366362"/>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nvGrpSpPr>
              <p:cNvPr id="37" name="组合 36"/>
              <p:cNvGrpSpPr/>
              <p:nvPr/>
            </p:nvGrpSpPr>
            <p:grpSpPr>
              <a:xfrm>
                <a:off x="1767347" y="2753040"/>
                <a:ext cx="1311950" cy="1299916"/>
                <a:chOff x="4699000" y="4643438"/>
                <a:chExt cx="346075" cy="342900"/>
              </a:xfrm>
              <a:grpFill/>
            </p:grpSpPr>
            <p:sp>
              <p:nvSpPr>
                <p:cNvPr id="38" name="Freeform 20"/>
                <p:cNvSpPr>
                  <a:spLocks noEditPoints="1"/>
                </p:cNvSpPr>
                <p:nvPr/>
              </p:nvSpPr>
              <p:spPr bwMode="auto">
                <a:xfrm>
                  <a:off x="4894263" y="4841875"/>
                  <a:ext cx="146050" cy="142875"/>
                </a:xfrm>
                <a:custGeom>
                  <a:avLst/>
                  <a:gdLst>
                    <a:gd name="T0" fmla="*/ 232 w 340"/>
                    <a:gd name="T1" fmla="*/ 183 h 333"/>
                    <a:gd name="T2" fmla="*/ 274 w 340"/>
                    <a:gd name="T3" fmla="*/ 224 h 333"/>
                    <a:gd name="T4" fmla="*/ 232 w 340"/>
                    <a:gd name="T5" fmla="*/ 266 h 333"/>
                    <a:gd name="T6" fmla="*/ 191 w 340"/>
                    <a:gd name="T7" fmla="*/ 224 h 333"/>
                    <a:gd name="T8" fmla="*/ 232 w 340"/>
                    <a:gd name="T9" fmla="*/ 183 h 333"/>
                    <a:gd name="T10" fmla="*/ 75 w 340"/>
                    <a:gd name="T11" fmla="*/ 3 h 333"/>
                    <a:gd name="T12" fmla="*/ 85 w 340"/>
                    <a:gd name="T13" fmla="*/ 24 h 333"/>
                    <a:gd name="T14" fmla="*/ 63 w 340"/>
                    <a:gd name="T15" fmla="*/ 46 h 333"/>
                    <a:gd name="T16" fmla="*/ 42 w 340"/>
                    <a:gd name="T17" fmla="*/ 67 h 333"/>
                    <a:gd name="T18" fmla="*/ 0 w 340"/>
                    <a:gd name="T19" fmla="*/ 94 h 333"/>
                    <a:gd name="T20" fmla="*/ 140 w 340"/>
                    <a:gd name="T21" fmla="*/ 235 h 333"/>
                    <a:gd name="T22" fmla="*/ 207 w 340"/>
                    <a:gd name="T23" fmla="*/ 324 h 333"/>
                    <a:gd name="T24" fmla="*/ 242 w 340"/>
                    <a:gd name="T25" fmla="*/ 333 h 333"/>
                    <a:gd name="T26" fmla="*/ 340 w 340"/>
                    <a:gd name="T27" fmla="*/ 235 h 333"/>
                    <a:gd name="T28" fmla="*/ 330 w 340"/>
                    <a:gd name="T29" fmla="*/ 199 h 333"/>
                    <a:gd name="T30" fmla="*/ 242 w 340"/>
                    <a:gd name="T31" fmla="*/ 133 h 333"/>
                    <a:gd name="T32" fmla="*/ 109 w 340"/>
                    <a:gd name="T33" fmla="*/ 0 h 333"/>
                    <a:gd name="T34" fmla="*/ 96 w 340"/>
                    <a:gd name="T35" fmla="*/ 13 h 333"/>
                    <a:gd name="T36" fmla="*/ 75 w 340"/>
                    <a:gd name="T37" fmla="*/ 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0" h="333">
                      <a:moveTo>
                        <a:pt x="232" y="183"/>
                      </a:moveTo>
                      <a:cubicBezTo>
                        <a:pt x="255" y="183"/>
                        <a:pt x="274" y="201"/>
                        <a:pt x="274" y="224"/>
                      </a:cubicBezTo>
                      <a:cubicBezTo>
                        <a:pt x="274" y="247"/>
                        <a:pt x="255" y="266"/>
                        <a:pt x="232" y="266"/>
                      </a:cubicBezTo>
                      <a:cubicBezTo>
                        <a:pt x="210" y="266"/>
                        <a:pt x="191" y="247"/>
                        <a:pt x="191" y="224"/>
                      </a:cubicBezTo>
                      <a:cubicBezTo>
                        <a:pt x="191" y="201"/>
                        <a:pt x="210" y="183"/>
                        <a:pt x="232" y="183"/>
                      </a:cubicBezTo>
                      <a:close/>
                      <a:moveTo>
                        <a:pt x="75" y="3"/>
                      </a:moveTo>
                      <a:lnTo>
                        <a:pt x="85" y="24"/>
                      </a:lnTo>
                      <a:lnTo>
                        <a:pt x="63" y="46"/>
                      </a:lnTo>
                      <a:lnTo>
                        <a:pt x="42" y="67"/>
                      </a:lnTo>
                      <a:cubicBezTo>
                        <a:pt x="30" y="79"/>
                        <a:pt x="15" y="88"/>
                        <a:pt x="0" y="94"/>
                      </a:cubicBezTo>
                      <a:lnTo>
                        <a:pt x="140" y="235"/>
                      </a:lnTo>
                      <a:lnTo>
                        <a:pt x="207" y="324"/>
                      </a:lnTo>
                      <a:lnTo>
                        <a:pt x="242" y="333"/>
                      </a:lnTo>
                      <a:lnTo>
                        <a:pt x="340" y="235"/>
                      </a:lnTo>
                      <a:lnTo>
                        <a:pt x="330" y="199"/>
                      </a:lnTo>
                      <a:lnTo>
                        <a:pt x="242" y="133"/>
                      </a:lnTo>
                      <a:lnTo>
                        <a:pt x="109" y="0"/>
                      </a:lnTo>
                      <a:lnTo>
                        <a:pt x="96" y="13"/>
                      </a:lnTo>
                      <a:lnTo>
                        <a:pt x="75"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panose="020B0604020202020204"/>
                    <a:ea typeface="微软雅黑" panose="020B0503020204020204" pitchFamily="34" charset="-122"/>
                  </a:endParaRPr>
                </a:p>
              </p:txBody>
            </p:sp>
            <p:sp>
              <p:nvSpPr>
                <p:cNvPr id="39" name="Freeform 21"/>
                <p:cNvSpPr/>
                <p:nvPr/>
              </p:nvSpPr>
              <p:spPr bwMode="auto">
                <a:xfrm>
                  <a:off x="4699000" y="4643438"/>
                  <a:ext cx="153987" cy="153988"/>
                </a:xfrm>
                <a:custGeom>
                  <a:avLst/>
                  <a:gdLst>
                    <a:gd name="T0" fmla="*/ 288 w 354"/>
                    <a:gd name="T1" fmla="*/ 281 h 355"/>
                    <a:gd name="T2" fmla="*/ 311 w 354"/>
                    <a:gd name="T3" fmla="*/ 258 h 355"/>
                    <a:gd name="T4" fmla="*/ 332 w 354"/>
                    <a:gd name="T5" fmla="*/ 269 h 355"/>
                    <a:gd name="T6" fmla="*/ 321 w 354"/>
                    <a:gd name="T7" fmla="*/ 248 h 355"/>
                    <a:gd name="T8" fmla="*/ 344 w 354"/>
                    <a:gd name="T9" fmla="*/ 225 h 355"/>
                    <a:gd name="T10" fmla="*/ 346 w 354"/>
                    <a:gd name="T11" fmla="*/ 223 h 355"/>
                    <a:gd name="T12" fmla="*/ 354 w 354"/>
                    <a:gd name="T13" fmla="*/ 185 h 355"/>
                    <a:gd name="T14" fmla="*/ 170 w 354"/>
                    <a:gd name="T15" fmla="*/ 1 h 355"/>
                    <a:gd name="T16" fmla="*/ 153 w 354"/>
                    <a:gd name="T17" fmla="*/ 17 h 355"/>
                    <a:gd name="T18" fmla="*/ 222 w 354"/>
                    <a:gd name="T19" fmla="*/ 127 h 355"/>
                    <a:gd name="T20" fmla="*/ 126 w 354"/>
                    <a:gd name="T21" fmla="*/ 223 h 355"/>
                    <a:gd name="T22" fmla="*/ 16 w 354"/>
                    <a:gd name="T23" fmla="*/ 154 h 355"/>
                    <a:gd name="T24" fmla="*/ 0 w 354"/>
                    <a:gd name="T25" fmla="*/ 171 h 355"/>
                    <a:gd name="T26" fmla="*/ 184 w 354"/>
                    <a:gd name="T27" fmla="*/ 355 h 355"/>
                    <a:gd name="T28" fmla="*/ 237 w 354"/>
                    <a:gd name="T29" fmla="*/ 340 h 355"/>
                    <a:gd name="T30" fmla="*/ 240 w 354"/>
                    <a:gd name="T31" fmla="*/ 344 h 355"/>
                    <a:gd name="T32" fmla="*/ 268 w 354"/>
                    <a:gd name="T33" fmla="*/ 301 h 355"/>
                    <a:gd name="T34" fmla="*/ 288 w 354"/>
                    <a:gd name="T35" fmla="*/ 281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4" h="355">
                      <a:moveTo>
                        <a:pt x="288" y="281"/>
                      </a:moveTo>
                      <a:lnTo>
                        <a:pt x="311" y="258"/>
                      </a:lnTo>
                      <a:lnTo>
                        <a:pt x="332" y="269"/>
                      </a:lnTo>
                      <a:lnTo>
                        <a:pt x="321" y="248"/>
                      </a:lnTo>
                      <a:lnTo>
                        <a:pt x="344" y="225"/>
                      </a:lnTo>
                      <a:lnTo>
                        <a:pt x="346" y="223"/>
                      </a:lnTo>
                      <a:cubicBezTo>
                        <a:pt x="351" y="210"/>
                        <a:pt x="354" y="197"/>
                        <a:pt x="354" y="185"/>
                      </a:cubicBezTo>
                      <a:cubicBezTo>
                        <a:pt x="354" y="91"/>
                        <a:pt x="264" y="0"/>
                        <a:pt x="170" y="1"/>
                      </a:cubicBezTo>
                      <a:cubicBezTo>
                        <a:pt x="170" y="1"/>
                        <a:pt x="159" y="11"/>
                        <a:pt x="153" y="17"/>
                      </a:cubicBezTo>
                      <a:cubicBezTo>
                        <a:pt x="229" y="93"/>
                        <a:pt x="222" y="80"/>
                        <a:pt x="222" y="127"/>
                      </a:cubicBezTo>
                      <a:cubicBezTo>
                        <a:pt x="222" y="164"/>
                        <a:pt x="162" y="223"/>
                        <a:pt x="126" y="223"/>
                      </a:cubicBezTo>
                      <a:cubicBezTo>
                        <a:pt x="78" y="223"/>
                        <a:pt x="93" y="231"/>
                        <a:pt x="16" y="154"/>
                      </a:cubicBezTo>
                      <a:cubicBezTo>
                        <a:pt x="10" y="160"/>
                        <a:pt x="0" y="171"/>
                        <a:pt x="0" y="171"/>
                      </a:cubicBezTo>
                      <a:cubicBezTo>
                        <a:pt x="1" y="265"/>
                        <a:pt x="90" y="355"/>
                        <a:pt x="184" y="355"/>
                      </a:cubicBezTo>
                      <a:cubicBezTo>
                        <a:pt x="201" y="355"/>
                        <a:pt x="219" y="349"/>
                        <a:pt x="237" y="340"/>
                      </a:cubicBezTo>
                      <a:lnTo>
                        <a:pt x="240" y="344"/>
                      </a:lnTo>
                      <a:cubicBezTo>
                        <a:pt x="246" y="328"/>
                        <a:pt x="255" y="314"/>
                        <a:pt x="268" y="301"/>
                      </a:cubicBezTo>
                      <a:lnTo>
                        <a:pt x="288" y="2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panose="020B0604020202020204"/>
                    <a:ea typeface="微软雅黑" panose="020B0503020204020204" pitchFamily="34" charset="-122"/>
                  </a:endParaRPr>
                </a:p>
              </p:txBody>
            </p:sp>
            <p:sp>
              <p:nvSpPr>
                <p:cNvPr id="40" name="Freeform 22"/>
                <p:cNvSpPr/>
                <p:nvPr/>
              </p:nvSpPr>
              <p:spPr bwMode="auto">
                <a:xfrm>
                  <a:off x="4699000" y="4643438"/>
                  <a:ext cx="346075" cy="342900"/>
                </a:xfrm>
                <a:custGeom>
                  <a:avLst/>
                  <a:gdLst>
                    <a:gd name="T0" fmla="*/ 771 w 800"/>
                    <a:gd name="T1" fmla="*/ 76 h 791"/>
                    <a:gd name="T2" fmla="*/ 716 w 800"/>
                    <a:gd name="T3" fmla="*/ 22 h 791"/>
                    <a:gd name="T4" fmla="*/ 663 w 800"/>
                    <a:gd name="T5" fmla="*/ 0 h 791"/>
                    <a:gd name="T6" fmla="*/ 610 w 800"/>
                    <a:gd name="T7" fmla="*/ 22 h 791"/>
                    <a:gd name="T8" fmla="*/ 376 w 800"/>
                    <a:gd name="T9" fmla="*/ 256 h 791"/>
                    <a:gd name="T10" fmla="*/ 366 w 800"/>
                    <a:gd name="T11" fmla="*/ 302 h 791"/>
                    <a:gd name="T12" fmla="*/ 335 w 800"/>
                    <a:gd name="T13" fmla="*/ 315 h 791"/>
                    <a:gd name="T14" fmla="*/ 320 w 800"/>
                    <a:gd name="T15" fmla="*/ 312 h 791"/>
                    <a:gd name="T16" fmla="*/ 300 w 800"/>
                    <a:gd name="T17" fmla="*/ 332 h 791"/>
                    <a:gd name="T18" fmla="*/ 300 w 800"/>
                    <a:gd name="T19" fmla="*/ 438 h 791"/>
                    <a:gd name="T20" fmla="*/ 303 w 800"/>
                    <a:gd name="T21" fmla="*/ 442 h 791"/>
                    <a:gd name="T22" fmla="*/ 120 w 800"/>
                    <a:gd name="T23" fmla="*/ 625 h 791"/>
                    <a:gd name="T24" fmla="*/ 72 w 800"/>
                    <a:gd name="T25" fmla="*/ 643 h 791"/>
                    <a:gd name="T26" fmla="*/ 0 w 800"/>
                    <a:gd name="T27" fmla="*/ 745 h 791"/>
                    <a:gd name="T28" fmla="*/ 46 w 800"/>
                    <a:gd name="T29" fmla="*/ 791 h 791"/>
                    <a:gd name="T30" fmla="*/ 148 w 800"/>
                    <a:gd name="T31" fmla="*/ 720 h 791"/>
                    <a:gd name="T32" fmla="*/ 166 w 800"/>
                    <a:gd name="T33" fmla="*/ 670 h 791"/>
                    <a:gd name="T34" fmla="*/ 349 w 800"/>
                    <a:gd name="T35" fmla="*/ 487 h 791"/>
                    <a:gd name="T36" fmla="*/ 355 w 800"/>
                    <a:gd name="T37" fmla="*/ 493 h 791"/>
                    <a:gd name="T38" fmla="*/ 407 w 800"/>
                    <a:gd name="T39" fmla="*/ 515 h 791"/>
                    <a:gd name="T40" fmla="*/ 460 w 800"/>
                    <a:gd name="T41" fmla="*/ 493 h 791"/>
                    <a:gd name="T42" fmla="*/ 481 w 800"/>
                    <a:gd name="T43" fmla="*/ 472 h 791"/>
                    <a:gd name="T44" fmla="*/ 490 w 800"/>
                    <a:gd name="T45" fmla="*/ 426 h 791"/>
                    <a:gd name="T46" fmla="*/ 522 w 800"/>
                    <a:gd name="T47" fmla="*/ 414 h 791"/>
                    <a:gd name="T48" fmla="*/ 536 w 800"/>
                    <a:gd name="T49" fmla="*/ 417 h 791"/>
                    <a:gd name="T50" fmla="*/ 771 w 800"/>
                    <a:gd name="T51" fmla="*/ 182 h 791"/>
                    <a:gd name="T52" fmla="*/ 771 w 800"/>
                    <a:gd name="T53" fmla="*/ 76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00" h="791">
                      <a:moveTo>
                        <a:pt x="771" y="76"/>
                      </a:moveTo>
                      <a:lnTo>
                        <a:pt x="716" y="22"/>
                      </a:lnTo>
                      <a:cubicBezTo>
                        <a:pt x="701" y="7"/>
                        <a:pt x="682" y="0"/>
                        <a:pt x="663" y="0"/>
                      </a:cubicBezTo>
                      <a:cubicBezTo>
                        <a:pt x="644" y="0"/>
                        <a:pt x="625" y="7"/>
                        <a:pt x="610" y="22"/>
                      </a:cubicBezTo>
                      <a:lnTo>
                        <a:pt x="376" y="256"/>
                      </a:lnTo>
                      <a:cubicBezTo>
                        <a:pt x="383" y="270"/>
                        <a:pt x="378" y="291"/>
                        <a:pt x="366" y="302"/>
                      </a:cubicBezTo>
                      <a:cubicBezTo>
                        <a:pt x="359" y="310"/>
                        <a:pt x="346" y="315"/>
                        <a:pt x="335" y="315"/>
                      </a:cubicBezTo>
                      <a:cubicBezTo>
                        <a:pt x="330" y="315"/>
                        <a:pt x="325" y="314"/>
                        <a:pt x="320" y="312"/>
                      </a:cubicBezTo>
                      <a:lnTo>
                        <a:pt x="300" y="332"/>
                      </a:lnTo>
                      <a:cubicBezTo>
                        <a:pt x="271" y="361"/>
                        <a:pt x="271" y="409"/>
                        <a:pt x="300" y="438"/>
                      </a:cubicBezTo>
                      <a:lnTo>
                        <a:pt x="303" y="442"/>
                      </a:lnTo>
                      <a:lnTo>
                        <a:pt x="120" y="625"/>
                      </a:lnTo>
                      <a:lnTo>
                        <a:pt x="72" y="643"/>
                      </a:lnTo>
                      <a:lnTo>
                        <a:pt x="0" y="745"/>
                      </a:lnTo>
                      <a:lnTo>
                        <a:pt x="46" y="791"/>
                      </a:lnTo>
                      <a:lnTo>
                        <a:pt x="148" y="720"/>
                      </a:lnTo>
                      <a:lnTo>
                        <a:pt x="166" y="670"/>
                      </a:lnTo>
                      <a:lnTo>
                        <a:pt x="349" y="487"/>
                      </a:lnTo>
                      <a:lnTo>
                        <a:pt x="355" y="493"/>
                      </a:lnTo>
                      <a:cubicBezTo>
                        <a:pt x="369" y="507"/>
                        <a:pt x="388" y="515"/>
                        <a:pt x="407" y="515"/>
                      </a:cubicBezTo>
                      <a:cubicBezTo>
                        <a:pt x="426" y="515"/>
                        <a:pt x="446" y="507"/>
                        <a:pt x="460" y="493"/>
                      </a:cubicBezTo>
                      <a:lnTo>
                        <a:pt x="481" y="472"/>
                      </a:lnTo>
                      <a:cubicBezTo>
                        <a:pt x="474" y="458"/>
                        <a:pt x="479" y="437"/>
                        <a:pt x="490" y="426"/>
                      </a:cubicBezTo>
                      <a:cubicBezTo>
                        <a:pt x="498" y="419"/>
                        <a:pt x="510" y="414"/>
                        <a:pt x="522" y="414"/>
                      </a:cubicBezTo>
                      <a:cubicBezTo>
                        <a:pt x="527" y="414"/>
                        <a:pt x="532" y="415"/>
                        <a:pt x="536" y="417"/>
                      </a:cubicBezTo>
                      <a:lnTo>
                        <a:pt x="771" y="182"/>
                      </a:lnTo>
                      <a:cubicBezTo>
                        <a:pt x="800" y="153"/>
                        <a:pt x="800" y="106"/>
                        <a:pt x="771"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panose="020B0604020202020204"/>
                    <a:ea typeface="微软雅黑" panose="020B0503020204020204" pitchFamily="34" charset="-122"/>
                  </a:endParaRPr>
                </a:p>
              </p:txBody>
            </p:sp>
          </p:grpSp>
        </p:grpSp>
        <p:grpSp>
          <p:nvGrpSpPr>
            <p:cNvPr id="33" name="组合 32"/>
            <p:cNvGrpSpPr/>
            <p:nvPr/>
          </p:nvGrpSpPr>
          <p:grpSpPr>
            <a:xfrm>
              <a:off x="7163685" y="4583139"/>
              <a:ext cx="383088" cy="388316"/>
              <a:chOff x="4910385" y="-2248866"/>
              <a:chExt cx="2093913" cy="2122488"/>
            </a:xfrm>
            <a:solidFill>
              <a:schemeClr val="bg1">
                <a:lumMod val="50000"/>
              </a:schemeClr>
            </a:solidFill>
          </p:grpSpPr>
          <p:sp>
            <p:nvSpPr>
              <p:cNvPr id="34" name="Freeform 6"/>
              <p:cNvSpPr>
                <a:spLocks noEditPoints="1"/>
              </p:cNvSpPr>
              <p:nvPr/>
            </p:nvSpPr>
            <p:spPr bwMode="auto">
              <a:xfrm>
                <a:off x="4910385" y="-2248866"/>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35" name="Freeform 5"/>
              <p:cNvSpPr>
                <a:spLocks noEditPoints="1"/>
              </p:cNvSpPr>
              <p:nvPr/>
            </p:nvSpPr>
            <p:spPr bwMode="auto">
              <a:xfrm>
                <a:off x="5341463" y="-1826020"/>
                <a:ext cx="1381847" cy="1227579"/>
              </a:xfrm>
              <a:custGeom>
                <a:avLst/>
                <a:gdLst>
                  <a:gd name="T0" fmla="*/ 746 w 1802"/>
                  <a:gd name="T1" fmla="*/ 524 h 1618"/>
                  <a:gd name="T2" fmla="*/ 223 w 1802"/>
                  <a:gd name="T3" fmla="*/ 599 h 1618"/>
                  <a:gd name="T4" fmla="*/ 223 w 1802"/>
                  <a:gd name="T5" fmla="*/ 383 h 1618"/>
                  <a:gd name="T6" fmla="*/ 1059 w 1802"/>
                  <a:gd name="T7" fmla="*/ 458 h 1618"/>
                  <a:gd name="T8" fmla="*/ 223 w 1802"/>
                  <a:gd name="T9" fmla="*/ 383 h 1618"/>
                  <a:gd name="T10" fmla="*/ 1059 w 1802"/>
                  <a:gd name="T11" fmla="*/ 241 h 1618"/>
                  <a:gd name="T12" fmla="*/ 223 w 1802"/>
                  <a:gd name="T13" fmla="*/ 317 h 1618"/>
                  <a:gd name="T14" fmla="*/ 0 w 1802"/>
                  <a:gd name="T15" fmla="*/ 1182 h 1618"/>
                  <a:gd name="T16" fmla="*/ 202 w 1802"/>
                  <a:gd name="T17" fmla="*/ 1455 h 1618"/>
                  <a:gd name="T18" fmla="*/ 1283 w 1802"/>
                  <a:gd name="T19" fmla="*/ 1548 h 1618"/>
                  <a:gd name="T20" fmla="*/ 1198 w 1802"/>
                  <a:gd name="T21" fmla="*/ 1219 h 1618"/>
                  <a:gd name="T22" fmla="*/ 382 w 1802"/>
                  <a:gd name="T23" fmla="*/ 1228 h 1618"/>
                  <a:gd name="T24" fmla="*/ 298 w 1802"/>
                  <a:gd name="T25" fmla="*/ 1320 h 1618"/>
                  <a:gd name="T26" fmla="*/ 84 w 1802"/>
                  <a:gd name="T27" fmla="*/ 1164 h 1618"/>
                  <a:gd name="T28" fmla="*/ 1198 w 1802"/>
                  <a:gd name="T29" fmla="*/ 85 h 1618"/>
                  <a:gd name="T30" fmla="*/ 1283 w 1802"/>
                  <a:gd name="T31" fmla="*/ 840 h 1618"/>
                  <a:gd name="T32" fmla="*/ 0 w 1802"/>
                  <a:gd name="T33" fmla="*/ 0 h 1618"/>
                  <a:gd name="T34" fmla="*/ 302 w 1802"/>
                  <a:gd name="T35" fmla="*/ 1398 h 1618"/>
                  <a:gd name="T36" fmla="*/ 972 w 1802"/>
                  <a:gd name="T37" fmla="*/ 1492 h 1618"/>
                  <a:gd name="T38" fmla="*/ 302 w 1802"/>
                  <a:gd name="T39" fmla="*/ 1398 h 1618"/>
                  <a:gd name="T40" fmla="*/ 1442 w 1802"/>
                  <a:gd name="T41" fmla="*/ 1062 h 1618"/>
                  <a:gd name="T42" fmla="*/ 993 w 1802"/>
                  <a:gd name="T43" fmla="*/ 851 h 1618"/>
                  <a:gd name="T44" fmla="*/ 1783 w 1802"/>
                  <a:gd name="T45" fmla="*/ 1547 h 1618"/>
                  <a:gd name="T46" fmla="*/ 1604 w 1802"/>
                  <a:gd name="T47" fmla="*/ 1057 h 1618"/>
                  <a:gd name="T48" fmla="*/ 1387 w 1802"/>
                  <a:gd name="T49" fmla="*/ 940 h 1618"/>
                  <a:gd name="T50" fmla="*/ 1393 w 1802"/>
                  <a:gd name="T51" fmla="*/ 863 h 1618"/>
                  <a:gd name="T52" fmla="*/ 1333 w 1802"/>
                  <a:gd name="T53" fmla="*/ 914 h 1618"/>
                  <a:gd name="T54" fmla="*/ 1360 w 1802"/>
                  <a:gd name="T55" fmla="*/ 951 h 1618"/>
                  <a:gd name="T56" fmla="*/ 1549 w 1802"/>
                  <a:gd name="T57" fmla="*/ 1082 h 1618"/>
                  <a:gd name="T58" fmla="*/ 1681 w 1802"/>
                  <a:gd name="T59" fmla="*/ 1321 h 1618"/>
                  <a:gd name="T60" fmla="*/ 1572 w 1802"/>
                  <a:gd name="T61" fmla="*/ 1171 h 1618"/>
                  <a:gd name="T62" fmla="*/ 1270 w 1802"/>
                  <a:gd name="T63" fmla="*/ 1253 h 1618"/>
                  <a:gd name="T64" fmla="*/ 1696 w 1802"/>
                  <a:gd name="T65" fmla="*/ 1610 h 1618"/>
                  <a:gd name="T66" fmla="*/ 1069 w 1802"/>
                  <a:gd name="T67" fmla="*/ 618 h 1618"/>
                  <a:gd name="T68" fmla="*/ 823 w 1802"/>
                  <a:gd name="T69" fmla="*/ 496 h 1618"/>
                  <a:gd name="T70" fmla="*/ 1007 w 1802"/>
                  <a:gd name="T71" fmla="*/ 661 h 1618"/>
                  <a:gd name="T72" fmla="*/ 941 w 1802"/>
                  <a:gd name="T73" fmla="*/ 716 h 1618"/>
                  <a:gd name="T74" fmla="*/ 810 w 1802"/>
                  <a:gd name="T75" fmla="*/ 507 h 1618"/>
                  <a:gd name="T76" fmla="*/ 889 w 1802"/>
                  <a:gd name="T77" fmla="*/ 770 h 1618"/>
                  <a:gd name="T78" fmla="*/ 1111 w 1802"/>
                  <a:gd name="T79" fmla="*/ 712 h 1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02" h="1618">
                    <a:moveTo>
                      <a:pt x="223" y="524"/>
                    </a:moveTo>
                    <a:lnTo>
                      <a:pt x="746" y="524"/>
                    </a:lnTo>
                    <a:lnTo>
                      <a:pt x="746" y="599"/>
                    </a:lnTo>
                    <a:lnTo>
                      <a:pt x="223" y="599"/>
                    </a:lnTo>
                    <a:lnTo>
                      <a:pt x="223" y="524"/>
                    </a:lnTo>
                    <a:close/>
                    <a:moveTo>
                      <a:pt x="223" y="383"/>
                    </a:moveTo>
                    <a:lnTo>
                      <a:pt x="1059" y="383"/>
                    </a:lnTo>
                    <a:lnTo>
                      <a:pt x="1059" y="458"/>
                    </a:lnTo>
                    <a:lnTo>
                      <a:pt x="223" y="458"/>
                    </a:lnTo>
                    <a:lnTo>
                      <a:pt x="223" y="383"/>
                    </a:lnTo>
                    <a:close/>
                    <a:moveTo>
                      <a:pt x="223" y="241"/>
                    </a:moveTo>
                    <a:lnTo>
                      <a:pt x="1059" y="241"/>
                    </a:lnTo>
                    <a:lnTo>
                      <a:pt x="1059" y="317"/>
                    </a:lnTo>
                    <a:lnTo>
                      <a:pt x="223" y="317"/>
                    </a:lnTo>
                    <a:lnTo>
                      <a:pt x="223" y="241"/>
                    </a:lnTo>
                    <a:close/>
                    <a:moveTo>
                      <a:pt x="0" y="1182"/>
                    </a:moveTo>
                    <a:cubicBezTo>
                      <a:pt x="0" y="1254"/>
                      <a:pt x="9" y="1311"/>
                      <a:pt x="54" y="1369"/>
                    </a:cubicBezTo>
                    <a:cubicBezTo>
                      <a:pt x="92" y="1419"/>
                      <a:pt x="140" y="1446"/>
                      <a:pt x="202" y="1455"/>
                    </a:cubicBezTo>
                    <a:lnTo>
                      <a:pt x="1206" y="1612"/>
                    </a:lnTo>
                    <a:cubicBezTo>
                      <a:pt x="1248" y="1618"/>
                      <a:pt x="1283" y="1590"/>
                      <a:pt x="1283" y="1548"/>
                    </a:cubicBezTo>
                    <a:lnTo>
                      <a:pt x="1283" y="1335"/>
                    </a:lnTo>
                    <a:cubicBezTo>
                      <a:pt x="1254" y="1299"/>
                      <a:pt x="1226" y="1259"/>
                      <a:pt x="1198" y="1219"/>
                    </a:cubicBezTo>
                    <a:lnTo>
                      <a:pt x="1198" y="1490"/>
                    </a:lnTo>
                    <a:lnTo>
                      <a:pt x="382" y="1228"/>
                    </a:lnTo>
                    <a:cubicBezTo>
                      <a:pt x="372" y="1225"/>
                      <a:pt x="361" y="1229"/>
                      <a:pt x="356" y="1239"/>
                    </a:cubicBezTo>
                    <a:cubicBezTo>
                      <a:pt x="339" y="1273"/>
                      <a:pt x="319" y="1304"/>
                      <a:pt x="298" y="1320"/>
                    </a:cubicBezTo>
                    <a:cubicBezTo>
                      <a:pt x="239" y="1366"/>
                      <a:pt x="166" y="1357"/>
                      <a:pt x="121" y="1299"/>
                    </a:cubicBezTo>
                    <a:cubicBezTo>
                      <a:pt x="88" y="1256"/>
                      <a:pt x="84" y="1215"/>
                      <a:pt x="84" y="1164"/>
                    </a:cubicBezTo>
                    <a:lnTo>
                      <a:pt x="84" y="85"/>
                    </a:lnTo>
                    <a:lnTo>
                      <a:pt x="1198" y="85"/>
                    </a:lnTo>
                    <a:lnTo>
                      <a:pt x="1198" y="751"/>
                    </a:lnTo>
                    <a:lnTo>
                      <a:pt x="1283" y="840"/>
                    </a:lnTo>
                    <a:lnTo>
                      <a:pt x="1283" y="0"/>
                    </a:lnTo>
                    <a:lnTo>
                      <a:pt x="0" y="0"/>
                    </a:lnTo>
                    <a:lnTo>
                      <a:pt x="0" y="1182"/>
                    </a:lnTo>
                    <a:close/>
                    <a:moveTo>
                      <a:pt x="302" y="1398"/>
                    </a:moveTo>
                    <a:lnTo>
                      <a:pt x="970" y="1503"/>
                    </a:lnTo>
                    <a:cubicBezTo>
                      <a:pt x="977" y="1504"/>
                      <a:pt x="980" y="1494"/>
                      <a:pt x="972" y="1492"/>
                    </a:cubicBezTo>
                    <a:lnTo>
                      <a:pt x="390" y="1305"/>
                    </a:lnTo>
                    <a:cubicBezTo>
                      <a:pt x="364" y="1349"/>
                      <a:pt x="344" y="1371"/>
                      <a:pt x="302" y="1398"/>
                    </a:cubicBezTo>
                    <a:close/>
                    <a:moveTo>
                      <a:pt x="1131" y="735"/>
                    </a:moveTo>
                    <a:lnTo>
                      <a:pt x="1442" y="1062"/>
                    </a:lnTo>
                    <a:lnTo>
                      <a:pt x="1264" y="1213"/>
                    </a:lnTo>
                    <a:lnTo>
                      <a:pt x="993" y="851"/>
                    </a:lnTo>
                    <a:lnTo>
                      <a:pt x="1131" y="735"/>
                    </a:lnTo>
                    <a:close/>
                    <a:moveTo>
                      <a:pt x="1783" y="1547"/>
                    </a:moveTo>
                    <a:cubicBezTo>
                      <a:pt x="1788" y="1530"/>
                      <a:pt x="1791" y="1511"/>
                      <a:pt x="1793" y="1489"/>
                    </a:cubicBezTo>
                    <a:cubicBezTo>
                      <a:pt x="1802" y="1343"/>
                      <a:pt x="1781" y="1146"/>
                      <a:pt x="1604" y="1057"/>
                    </a:cubicBezTo>
                    <a:cubicBezTo>
                      <a:pt x="1550" y="1030"/>
                      <a:pt x="1446" y="989"/>
                      <a:pt x="1408" y="959"/>
                    </a:cubicBezTo>
                    <a:cubicBezTo>
                      <a:pt x="1399" y="952"/>
                      <a:pt x="1392" y="946"/>
                      <a:pt x="1387" y="940"/>
                    </a:cubicBezTo>
                    <a:cubicBezTo>
                      <a:pt x="1392" y="939"/>
                      <a:pt x="1397" y="937"/>
                      <a:pt x="1401" y="933"/>
                    </a:cubicBezTo>
                    <a:cubicBezTo>
                      <a:pt x="1418" y="919"/>
                      <a:pt x="1414" y="888"/>
                      <a:pt x="1393" y="863"/>
                    </a:cubicBezTo>
                    <a:cubicBezTo>
                      <a:pt x="1373" y="838"/>
                      <a:pt x="1342" y="830"/>
                      <a:pt x="1325" y="844"/>
                    </a:cubicBezTo>
                    <a:cubicBezTo>
                      <a:pt x="1309" y="858"/>
                      <a:pt x="1312" y="890"/>
                      <a:pt x="1333" y="914"/>
                    </a:cubicBezTo>
                    <a:cubicBezTo>
                      <a:pt x="1338" y="920"/>
                      <a:pt x="1343" y="925"/>
                      <a:pt x="1349" y="929"/>
                    </a:cubicBezTo>
                    <a:cubicBezTo>
                      <a:pt x="1351" y="937"/>
                      <a:pt x="1355" y="944"/>
                      <a:pt x="1360" y="951"/>
                    </a:cubicBezTo>
                    <a:cubicBezTo>
                      <a:pt x="1367" y="963"/>
                      <a:pt x="1379" y="975"/>
                      <a:pt x="1394" y="986"/>
                    </a:cubicBezTo>
                    <a:cubicBezTo>
                      <a:pt x="1436" y="1019"/>
                      <a:pt x="1494" y="1051"/>
                      <a:pt x="1549" y="1082"/>
                    </a:cubicBezTo>
                    <a:cubicBezTo>
                      <a:pt x="1666" y="1148"/>
                      <a:pt x="1695" y="1231"/>
                      <a:pt x="1700" y="1321"/>
                    </a:cubicBezTo>
                    <a:cubicBezTo>
                      <a:pt x="1701" y="1334"/>
                      <a:pt x="1694" y="1341"/>
                      <a:pt x="1681" y="1321"/>
                    </a:cubicBezTo>
                    <a:cubicBezTo>
                      <a:pt x="1677" y="1316"/>
                      <a:pt x="1673" y="1310"/>
                      <a:pt x="1670" y="1305"/>
                    </a:cubicBezTo>
                    <a:cubicBezTo>
                      <a:pt x="1643" y="1261"/>
                      <a:pt x="1610" y="1216"/>
                      <a:pt x="1572" y="1171"/>
                    </a:cubicBezTo>
                    <a:cubicBezTo>
                      <a:pt x="1542" y="1136"/>
                      <a:pt x="1512" y="1104"/>
                      <a:pt x="1481" y="1075"/>
                    </a:cubicBezTo>
                    <a:lnTo>
                      <a:pt x="1270" y="1253"/>
                    </a:lnTo>
                    <a:cubicBezTo>
                      <a:pt x="1293" y="1288"/>
                      <a:pt x="1320" y="1324"/>
                      <a:pt x="1350" y="1359"/>
                    </a:cubicBezTo>
                    <a:cubicBezTo>
                      <a:pt x="1476" y="1508"/>
                      <a:pt x="1615" y="1606"/>
                      <a:pt x="1696" y="1610"/>
                    </a:cubicBezTo>
                    <a:cubicBezTo>
                      <a:pt x="1739" y="1613"/>
                      <a:pt x="1770" y="1585"/>
                      <a:pt x="1783" y="1547"/>
                    </a:cubicBezTo>
                    <a:close/>
                    <a:moveTo>
                      <a:pt x="1069" y="618"/>
                    </a:moveTo>
                    <a:lnTo>
                      <a:pt x="835" y="486"/>
                    </a:lnTo>
                    <a:lnTo>
                      <a:pt x="823" y="496"/>
                    </a:lnTo>
                    <a:lnTo>
                      <a:pt x="953" y="651"/>
                    </a:lnTo>
                    <a:cubicBezTo>
                      <a:pt x="971" y="641"/>
                      <a:pt x="993" y="645"/>
                      <a:pt x="1007" y="661"/>
                    </a:cubicBezTo>
                    <a:cubicBezTo>
                      <a:pt x="1022" y="679"/>
                      <a:pt x="1020" y="706"/>
                      <a:pt x="1002" y="722"/>
                    </a:cubicBezTo>
                    <a:cubicBezTo>
                      <a:pt x="984" y="737"/>
                      <a:pt x="957" y="734"/>
                      <a:pt x="941" y="716"/>
                    </a:cubicBezTo>
                    <a:cubicBezTo>
                      <a:pt x="928" y="700"/>
                      <a:pt x="928" y="677"/>
                      <a:pt x="940" y="662"/>
                    </a:cubicBezTo>
                    <a:lnTo>
                      <a:pt x="810" y="507"/>
                    </a:lnTo>
                    <a:lnTo>
                      <a:pt x="797" y="518"/>
                    </a:lnTo>
                    <a:lnTo>
                      <a:pt x="889" y="770"/>
                    </a:lnTo>
                    <a:lnTo>
                      <a:pt x="974" y="828"/>
                    </a:lnTo>
                    <a:lnTo>
                      <a:pt x="1111" y="712"/>
                    </a:lnTo>
                    <a:lnTo>
                      <a:pt x="1069" y="618"/>
                    </a:ln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grpSp>
      </p:grpSp>
      <p:sp>
        <p:nvSpPr>
          <p:cNvPr id="47" name="PA_椭圆 3"/>
          <p:cNvSpPr/>
          <p:nvPr>
            <p:custDataLst>
              <p:tags r:id="rId2"/>
            </p:custDataLst>
          </p:nvPr>
        </p:nvSpPr>
        <p:spPr>
          <a:xfrm>
            <a:off x="3223934" y="977900"/>
            <a:ext cx="2426020" cy="2426018"/>
          </a:xfrm>
          <a:prstGeom prst="ellipse">
            <a:avLst/>
          </a:prstGeom>
          <a:gradFill flip="none" rotWithShape="1">
            <a:gsLst>
              <a:gs pos="0">
                <a:schemeClr val="bg1"/>
              </a:gs>
              <a:gs pos="100000">
                <a:schemeClr val="bg1">
                  <a:lumMod val="75000"/>
                </a:schemeClr>
              </a:gs>
            </a:gsLst>
            <a:lin ang="13500000" scaled="1"/>
          </a:gradFill>
          <a:ln w="381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48" name="PA_文本框 10"/>
          <p:cNvSpPr txBox="1"/>
          <p:nvPr>
            <p:custDataLst>
              <p:tags r:id="rId3"/>
            </p:custDataLst>
          </p:nvPr>
        </p:nvSpPr>
        <p:spPr>
          <a:xfrm>
            <a:off x="3361997" y="1555786"/>
            <a:ext cx="2236510" cy="1323439"/>
          </a:xfrm>
          <a:prstGeom prst="rect">
            <a:avLst/>
          </a:prstGeom>
          <a:noFill/>
        </p:spPr>
        <p:txBody>
          <a:bodyPr wrap="none" rtlCol="0">
            <a:spAutoFit/>
          </a:bodyPr>
          <a:lstStyle/>
          <a:p>
            <a:r>
              <a:rPr lang="zh-CN" altLang="en-US" sz="8000" b="1">
                <a:solidFill>
                  <a:srgbClr val="0070C0"/>
                </a:solidFill>
                <a:latin typeface="微软雅黑" panose="020B0503020204020204" pitchFamily="34" charset="-122"/>
                <a:ea typeface="微软雅黑" panose="020B0503020204020204" pitchFamily="34" charset="-122"/>
              </a:rPr>
              <a:t>谢谢</a:t>
            </a:r>
            <a:endParaRPr lang="zh-CN" altLang="en-US" sz="8000" b="1">
              <a:solidFill>
                <a:srgbClr val="0070C0"/>
              </a:solidFill>
              <a:latin typeface="微软雅黑" panose="020B0503020204020204" pitchFamily="34" charset="-122"/>
              <a:ea typeface="微软雅黑" panose="020B0503020204020204" pitchFamily="34" charset="-122"/>
            </a:endParaRPr>
          </a:p>
        </p:txBody>
      </p:sp>
      <p:sp>
        <p:nvSpPr>
          <p:cNvPr id="49" name="PA_椭圆 8"/>
          <p:cNvSpPr/>
          <p:nvPr>
            <p:custDataLst>
              <p:tags r:id="rId4"/>
            </p:custDataLst>
          </p:nvPr>
        </p:nvSpPr>
        <p:spPr>
          <a:xfrm>
            <a:off x="4740686" y="759904"/>
            <a:ext cx="616797" cy="616797"/>
          </a:xfrm>
          <a:prstGeom prst="ellipse">
            <a:avLst/>
          </a:prstGeom>
          <a:solidFill>
            <a:srgbClr val="FFC000"/>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50" name="PA_椭圆 6"/>
          <p:cNvSpPr/>
          <p:nvPr>
            <p:custDataLst>
              <p:tags r:id="rId5"/>
            </p:custDataLst>
          </p:nvPr>
        </p:nvSpPr>
        <p:spPr>
          <a:xfrm>
            <a:off x="5543710" y="1586886"/>
            <a:ext cx="622370" cy="622370"/>
          </a:xfrm>
          <a:prstGeom prst="ellipse">
            <a:avLst/>
          </a:prstGeom>
          <a:solidFill>
            <a:srgbClr val="00B0F0"/>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51" name="PA_椭圆 5"/>
          <p:cNvSpPr/>
          <p:nvPr>
            <p:custDataLst>
              <p:tags r:id="rId6"/>
            </p:custDataLst>
          </p:nvPr>
        </p:nvSpPr>
        <p:spPr>
          <a:xfrm>
            <a:off x="5273897" y="2556708"/>
            <a:ext cx="484940" cy="484940"/>
          </a:xfrm>
          <a:prstGeom prst="ellipse">
            <a:avLst/>
          </a:prstGeom>
          <a:no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52" name="PA_椭圆 5"/>
          <p:cNvSpPr/>
          <p:nvPr>
            <p:custDataLst>
              <p:tags r:id="rId7"/>
            </p:custDataLst>
          </p:nvPr>
        </p:nvSpPr>
        <p:spPr>
          <a:xfrm>
            <a:off x="3361997" y="2879225"/>
            <a:ext cx="433520" cy="433520"/>
          </a:xfrm>
          <a:prstGeom prst="ellipse">
            <a:avLst/>
          </a:prstGeom>
          <a:noFill/>
          <a:ln w="38100">
            <a:solidFill>
              <a:srgbClr val="FFC000"/>
            </a:solidFill>
          </a:ln>
          <a:effectLst>
            <a:outerShdw blurRad="1524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53" name="PA_椭圆 13"/>
          <p:cNvSpPr/>
          <p:nvPr>
            <p:custDataLst>
              <p:tags r:id="rId8"/>
            </p:custDataLst>
          </p:nvPr>
        </p:nvSpPr>
        <p:spPr>
          <a:xfrm>
            <a:off x="4524404" y="3087737"/>
            <a:ext cx="432563" cy="432563"/>
          </a:xfrm>
          <a:prstGeom prst="ellipse">
            <a:avLst/>
          </a:prstGeom>
          <a:solidFill>
            <a:srgbClr val="0070C0"/>
          </a:solidFill>
          <a:ln w="254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54" name="PA_椭圆 11"/>
          <p:cNvSpPr/>
          <p:nvPr>
            <p:custDataLst>
              <p:tags r:id="rId9"/>
            </p:custDataLst>
          </p:nvPr>
        </p:nvSpPr>
        <p:spPr>
          <a:xfrm>
            <a:off x="3096389" y="1204129"/>
            <a:ext cx="581457" cy="581457"/>
          </a:xfrm>
          <a:prstGeom prst="ellipse">
            <a:avLst/>
          </a:prstGeom>
          <a:gradFill flip="none" rotWithShape="1">
            <a:gsLst>
              <a:gs pos="0">
                <a:schemeClr val="bg1"/>
              </a:gs>
              <a:gs pos="100000">
                <a:schemeClr val="bg1">
                  <a:lumMod val="85000"/>
                </a:schemeClr>
              </a:gs>
            </a:gsLst>
            <a:lin ang="13500000" scaled="1"/>
          </a:gradFill>
          <a:ln w="254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p:cTn id="11" dur="250" fill="hold"/>
                                        <p:tgtEl>
                                          <p:spTgt spid="47"/>
                                        </p:tgtEl>
                                        <p:attrNameLst>
                                          <p:attrName>ppt_w</p:attrName>
                                        </p:attrNameLst>
                                      </p:cBhvr>
                                      <p:tavLst>
                                        <p:tav tm="0">
                                          <p:val>
                                            <p:fltVal val="0"/>
                                          </p:val>
                                        </p:tav>
                                        <p:tav tm="100000">
                                          <p:val>
                                            <p:strVal val="#ppt_w"/>
                                          </p:val>
                                        </p:tav>
                                      </p:tavLst>
                                    </p:anim>
                                    <p:anim calcmode="lin" valueType="num">
                                      <p:cBhvr>
                                        <p:cTn id="12" dur="250" fill="hold"/>
                                        <p:tgtEl>
                                          <p:spTgt spid="47"/>
                                        </p:tgtEl>
                                        <p:attrNameLst>
                                          <p:attrName>ppt_h</p:attrName>
                                        </p:attrNameLst>
                                      </p:cBhvr>
                                      <p:tavLst>
                                        <p:tav tm="0">
                                          <p:val>
                                            <p:fltVal val="0"/>
                                          </p:val>
                                        </p:tav>
                                        <p:tav tm="100000">
                                          <p:val>
                                            <p:strVal val="#ppt_h"/>
                                          </p:val>
                                        </p:tav>
                                      </p:tavLst>
                                    </p:anim>
                                    <p:animEffect transition="in" filter="fade">
                                      <p:cBhvr>
                                        <p:cTn id="13" dur="250"/>
                                        <p:tgtEl>
                                          <p:spTgt spid="47"/>
                                        </p:tgtEl>
                                      </p:cBhvr>
                                    </p:animEffect>
                                  </p:childTnLst>
                                </p:cTn>
                              </p:par>
                              <p:par>
                                <p:cTn id="14" presetID="6" presetClass="emph" presetSubtype="0" autoRev="1" fill="hold" grpId="1" nodeType="withEffect">
                                  <p:stCondLst>
                                    <p:cond delay="200"/>
                                  </p:stCondLst>
                                  <p:childTnLst>
                                    <p:animScale>
                                      <p:cBhvr>
                                        <p:cTn id="15" dur="250" fill="hold"/>
                                        <p:tgtEl>
                                          <p:spTgt spid="47"/>
                                        </p:tgtEl>
                                      </p:cBhvr>
                                      <p:by x="105000" y="105000"/>
                                    </p:animScale>
                                  </p:childTnLst>
                                </p:cTn>
                              </p:par>
                              <p:par>
                                <p:cTn id="16" presetID="27" presetClass="emph" presetSubtype="0" fill="remove" grpId="2" nodeType="withEffect">
                                  <p:stCondLst>
                                    <p:cond delay="500"/>
                                  </p:stCondLst>
                                  <p:childTnLst>
                                    <p:animClr clrSpc="rgb" dir="cw">
                                      <p:cBhvr override="childStyle">
                                        <p:cTn id="17" dur="125" autoRev="1" fill="remove"/>
                                        <p:tgtEl>
                                          <p:spTgt spid="47"/>
                                        </p:tgtEl>
                                        <p:attrNameLst>
                                          <p:attrName>style.color</p:attrName>
                                        </p:attrNameLst>
                                      </p:cBhvr>
                                      <p:to>
                                        <a:schemeClr val="bg1"/>
                                      </p:to>
                                    </p:animClr>
                                    <p:animClr clrSpc="rgb" dir="cw">
                                      <p:cBhvr>
                                        <p:cTn id="18" dur="125" autoRev="1" fill="remove"/>
                                        <p:tgtEl>
                                          <p:spTgt spid="47"/>
                                        </p:tgtEl>
                                        <p:attrNameLst>
                                          <p:attrName>fillcolor</p:attrName>
                                        </p:attrNameLst>
                                      </p:cBhvr>
                                      <p:to>
                                        <a:schemeClr val="bg1"/>
                                      </p:to>
                                    </p:animClr>
                                    <p:set>
                                      <p:cBhvr>
                                        <p:cTn id="19" dur="125" autoRev="1" fill="remove"/>
                                        <p:tgtEl>
                                          <p:spTgt spid="47"/>
                                        </p:tgtEl>
                                        <p:attrNameLst>
                                          <p:attrName>fill.type</p:attrName>
                                        </p:attrNameLst>
                                      </p:cBhvr>
                                      <p:to>
                                        <p:strVal val="solid"/>
                                      </p:to>
                                    </p:set>
                                    <p:set>
                                      <p:cBhvr>
                                        <p:cTn id="20" dur="125" autoRev="1" fill="remove"/>
                                        <p:tgtEl>
                                          <p:spTgt spid="47"/>
                                        </p:tgtEl>
                                        <p:attrNameLst>
                                          <p:attrName>fill.on</p:attrName>
                                        </p:attrNameLst>
                                      </p:cBhvr>
                                      <p:to>
                                        <p:strVal val="true"/>
                                      </p:to>
                                    </p:set>
                                  </p:childTnLst>
                                </p:cTn>
                              </p:par>
                              <p:par>
                                <p:cTn id="21" presetID="53" presetClass="entr" presetSubtype="16" fill="hold" grpId="0" nodeType="withEffect">
                                  <p:stCondLst>
                                    <p:cond delay="750"/>
                                  </p:stCondLst>
                                  <p:childTnLst>
                                    <p:set>
                                      <p:cBhvr>
                                        <p:cTn id="22" dur="1" fill="hold">
                                          <p:stCondLst>
                                            <p:cond delay="0"/>
                                          </p:stCondLst>
                                        </p:cTn>
                                        <p:tgtEl>
                                          <p:spTgt spid="48"/>
                                        </p:tgtEl>
                                        <p:attrNameLst>
                                          <p:attrName>style.visibility</p:attrName>
                                        </p:attrNameLst>
                                      </p:cBhvr>
                                      <p:to>
                                        <p:strVal val="visible"/>
                                      </p:to>
                                    </p:set>
                                    <p:anim calcmode="lin" valueType="num">
                                      <p:cBhvr>
                                        <p:cTn id="23" dur="250" fill="hold"/>
                                        <p:tgtEl>
                                          <p:spTgt spid="48"/>
                                        </p:tgtEl>
                                        <p:attrNameLst>
                                          <p:attrName>ppt_w</p:attrName>
                                        </p:attrNameLst>
                                      </p:cBhvr>
                                      <p:tavLst>
                                        <p:tav tm="0">
                                          <p:val>
                                            <p:fltVal val="0"/>
                                          </p:val>
                                        </p:tav>
                                        <p:tav tm="100000">
                                          <p:val>
                                            <p:strVal val="#ppt_w"/>
                                          </p:val>
                                        </p:tav>
                                      </p:tavLst>
                                    </p:anim>
                                    <p:anim calcmode="lin" valueType="num">
                                      <p:cBhvr>
                                        <p:cTn id="24" dur="250" fill="hold"/>
                                        <p:tgtEl>
                                          <p:spTgt spid="48"/>
                                        </p:tgtEl>
                                        <p:attrNameLst>
                                          <p:attrName>ppt_h</p:attrName>
                                        </p:attrNameLst>
                                      </p:cBhvr>
                                      <p:tavLst>
                                        <p:tav tm="0">
                                          <p:val>
                                            <p:fltVal val="0"/>
                                          </p:val>
                                        </p:tav>
                                        <p:tav tm="100000">
                                          <p:val>
                                            <p:strVal val="#ppt_h"/>
                                          </p:val>
                                        </p:tav>
                                      </p:tavLst>
                                    </p:anim>
                                    <p:animEffect transition="in" filter="fade">
                                      <p:cBhvr>
                                        <p:cTn id="25" dur="250"/>
                                        <p:tgtEl>
                                          <p:spTgt spid="48"/>
                                        </p:tgtEl>
                                      </p:cBhvr>
                                    </p:animEffect>
                                  </p:childTnLst>
                                </p:cTn>
                              </p:par>
                              <p:par>
                                <p:cTn id="26" presetID="6" presetClass="emph" presetSubtype="0" decel="100000" fill="hold" grpId="1" nodeType="withEffect">
                                  <p:stCondLst>
                                    <p:cond delay="1000"/>
                                  </p:stCondLst>
                                  <p:childTnLst>
                                    <p:animScale>
                                      <p:cBhvr>
                                        <p:cTn id="27" dur="250" fill="hold"/>
                                        <p:tgtEl>
                                          <p:spTgt spid="48"/>
                                        </p:tgtEl>
                                      </p:cBhvr>
                                      <p:by x="120000" y="120000"/>
                                    </p:animScale>
                                  </p:childTnLst>
                                </p:cTn>
                              </p:par>
                              <p:par>
                                <p:cTn id="28" presetID="6" presetClass="emph" presetSubtype="0" decel="100000" fill="hold" grpId="2" nodeType="withEffect">
                                  <p:stCondLst>
                                    <p:cond delay="1250"/>
                                  </p:stCondLst>
                                  <p:childTnLst>
                                    <p:animScale>
                                      <p:cBhvr>
                                        <p:cTn id="29" dur="250" fill="hold"/>
                                        <p:tgtEl>
                                          <p:spTgt spid="48"/>
                                        </p:tgtEl>
                                      </p:cBhvr>
                                      <p:by x="83000" y="83000"/>
                                    </p:animScale>
                                  </p:childTnLst>
                                </p:cTn>
                              </p:par>
                            </p:childTnLst>
                          </p:cTn>
                        </p:par>
                        <p:par>
                          <p:cTn id="30" fill="hold">
                            <p:stCondLst>
                              <p:cond delay="1500"/>
                            </p:stCondLst>
                            <p:childTnLst>
                              <p:par>
                                <p:cTn id="31" presetID="2" presetClass="entr" presetSubtype="6" fill="hold" grpId="0" nodeType="afterEffect">
                                  <p:stCondLst>
                                    <p:cond delay="0"/>
                                  </p:stCondLst>
                                  <p:childTnLst>
                                    <p:set>
                                      <p:cBhvr>
                                        <p:cTn id="32" dur="1" fill="hold">
                                          <p:stCondLst>
                                            <p:cond delay="0"/>
                                          </p:stCondLst>
                                        </p:cTn>
                                        <p:tgtEl>
                                          <p:spTgt spid="54"/>
                                        </p:tgtEl>
                                        <p:attrNameLst>
                                          <p:attrName>style.visibility</p:attrName>
                                        </p:attrNameLst>
                                      </p:cBhvr>
                                      <p:to>
                                        <p:strVal val="visible"/>
                                      </p:to>
                                    </p:set>
                                    <p:anim calcmode="lin" valueType="num">
                                      <p:cBhvr additive="base">
                                        <p:cTn id="33" dur="500" fill="hold"/>
                                        <p:tgtEl>
                                          <p:spTgt spid="54"/>
                                        </p:tgtEl>
                                        <p:attrNameLst>
                                          <p:attrName>ppt_x</p:attrName>
                                        </p:attrNameLst>
                                      </p:cBhvr>
                                      <p:tavLst>
                                        <p:tav tm="0">
                                          <p:val>
                                            <p:strVal val="1+#ppt_w/2"/>
                                          </p:val>
                                        </p:tav>
                                        <p:tav tm="100000">
                                          <p:val>
                                            <p:strVal val="#ppt_x"/>
                                          </p:val>
                                        </p:tav>
                                      </p:tavLst>
                                    </p:anim>
                                    <p:anim calcmode="lin" valueType="num">
                                      <p:cBhvr additive="base">
                                        <p:cTn id="34" dur="500" fill="hold"/>
                                        <p:tgtEl>
                                          <p:spTgt spid="54"/>
                                        </p:tgtEl>
                                        <p:attrNameLst>
                                          <p:attrName>ppt_y</p:attrName>
                                        </p:attrNameLst>
                                      </p:cBhvr>
                                      <p:tavLst>
                                        <p:tav tm="0">
                                          <p:val>
                                            <p:strVal val="1+#ppt_h/2"/>
                                          </p:val>
                                        </p:tav>
                                        <p:tav tm="100000">
                                          <p:val>
                                            <p:strVal val="#ppt_y"/>
                                          </p:val>
                                        </p:tav>
                                      </p:tavLst>
                                    </p:anim>
                                  </p:childTnLst>
                                </p:cTn>
                              </p:par>
                              <p:par>
                                <p:cTn id="35" presetID="2" presetClass="entr" presetSubtype="3" fill="hold" grpId="0" nodeType="withEffect">
                                  <p:stCondLst>
                                    <p:cond delay="100"/>
                                  </p:stCondLst>
                                  <p:childTnLst>
                                    <p:set>
                                      <p:cBhvr>
                                        <p:cTn id="36" dur="1" fill="hold">
                                          <p:stCondLst>
                                            <p:cond delay="0"/>
                                          </p:stCondLst>
                                        </p:cTn>
                                        <p:tgtEl>
                                          <p:spTgt spid="51"/>
                                        </p:tgtEl>
                                        <p:attrNameLst>
                                          <p:attrName>style.visibility</p:attrName>
                                        </p:attrNameLst>
                                      </p:cBhvr>
                                      <p:to>
                                        <p:strVal val="visible"/>
                                      </p:to>
                                    </p:set>
                                    <p:anim calcmode="lin" valueType="num">
                                      <p:cBhvr additive="base">
                                        <p:cTn id="37" dur="500" fill="hold"/>
                                        <p:tgtEl>
                                          <p:spTgt spid="51"/>
                                        </p:tgtEl>
                                        <p:attrNameLst>
                                          <p:attrName>ppt_x</p:attrName>
                                        </p:attrNameLst>
                                      </p:cBhvr>
                                      <p:tavLst>
                                        <p:tav tm="0">
                                          <p:val>
                                            <p:strVal val="1+#ppt_w/2"/>
                                          </p:val>
                                        </p:tav>
                                        <p:tav tm="100000">
                                          <p:val>
                                            <p:strVal val="#ppt_x"/>
                                          </p:val>
                                        </p:tav>
                                      </p:tavLst>
                                    </p:anim>
                                    <p:anim calcmode="lin" valueType="num">
                                      <p:cBhvr additive="base">
                                        <p:cTn id="38" dur="500" fill="hold"/>
                                        <p:tgtEl>
                                          <p:spTgt spid="51"/>
                                        </p:tgtEl>
                                        <p:attrNameLst>
                                          <p:attrName>ppt_y</p:attrName>
                                        </p:attrNameLst>
                                      </p:cBhvr>
                                      <p:tavLst>
                                        <p:tav tm="0">
                                          <p:val>
                                            <p:strVal val="0-#ppt_h/2"/>
                                          </p:val>
                                        </p:tav>
                                        <p:tav tm="100000">
                                          <p:val>
                                            <p:strVal val="#ppt_y"/>
                                          </p:val>
                                        </p:tav>
                                      </p:tavLst>
                                    </p:anim>
                                  </p:childTnLst>
                                </p:cTn>
                              </p:par>
                              <p:par>
                                <p:cTn id="39" presetID="2" presetClass="entr" presetSubtype="6" fill="hold" grpId="0" nodeType="withEffect">
                                  <p:stCondLst>
                                    <p:cond delay="200"/>
                                  </p:stCondLst>
                                  <p:childTnLst>
                                    <p:set>
                                      <p:cBhvr>
                                        <p:cTn id="40" dur="1" fill="hold">
                                          <p:stCondLst>
                                            <p:cond delay="0"/>
                                          </p:stCondLst>
                                        </p:cTn>
                                        <p:tgtEl>
                                          <p:spTgt spid="50"/>
                                        </p:tgtEl>
                                        <p:attrNameLst>
                                          <p:attrName>style.visibility</p:attrName>
                                        </p:attrNameLst>
                                      </p:cBhvr>
                                      <p:to>
                                        <p:strVal val="visible"/>
                                      </p:to>
                                    </p:set>
                                    <p:anim calcmode="lin" valueType="num">
                                      <p:cBhvr additive="base">
                                        <p:cTn id="41" dur="500" fill="hold"/>
                                        <p:tgtEl>
                                          <p:spTgt spid="50"/>
                                        </p:tgtEl>
                                        <p:attrNameLst>
                                          <p:attrName>ppt_x</p:attrName>
                                        </p:attrNameLst>
                                      </p:cBhvr>
                                      <p:tavLst>
                                        <p:tav tm="0">
                                          <p:val>
                                            <p:strVal val="1+#ppt_w/2"/>
                                          </p:val>
                                        </p:tav>
                                        <p:tav tm="100000">
                                          <p:val>
                                            <p:strVal val="#ppt_x"/>
                                          </p:val>
                                        </p:tav>
                                      </p:tavLst>
                                    </p:anim>
                                    <p:anim calcmode="lin" valueType="num">
                                      <p:cBhvr additive="base">
                                        <p:cTn id="42" dur="500" fill="hold"/>
                                        <p:tgtEl>
                                          <p:spTgt spid="50"/>
                                        </p:tgtEl>
                                        <p:attrNameLst>
                                          <p:attrName>ppt_y</p:attrName>
                                        </p:attrNameLst>
                                      </p:cBhvr>
                                      <p:tavLst>
                                        <p:tav tm="0">
                                          <p:val>
                                            <p:strVal val="1+#ppt_h/2"/>
                                          </p:val>
                                        </p:tav>
                                        <p:tav tm="100000">
                                          <p:val>
                                            <p:strVal val="#ppt_y"/>
                                          </p:val>
                                        </p:tav>
                                      </p:tavLst>
                                    </p:anim>
                                  </p:childTnLst>
                                </p:cTn>
                              </p:par>
                              <p:par>
                                <p:cTn id="43" presetID="2" presetClass="entr" presetSubtype="6" fill="hold" grpId="0" nodeType="withEffect">
                                  <p:stCondLst>
                                    <p:cond delay="400"/>
                                  </p:stCondLst>
                                  <p:childTnLst>
                                    <p:set>
                                      <p:cBhvr>
                                        <p:cTn id="44" dur="1" fill="hold">
                                          <p:stCondLst>
                                            <p:cond delay="0"/>
                                          </p:stCondLst>
                                        </p:cTn>
                                        <p:tgtEl>
                                          <p:spTgt spid="53"/>
                                        </p:tgtEl>
                                        <p:attrNameLst>
                                          <p:attrName>style.visibility</p:attrName>
                                        </p:attrNameLst>
                                      </p:cBhvr>
                                      <p:to>
                                        <p:strVal val="visible"/>
                                      </p:to>
                                    </p:set>
                                    <p:anim calcmode="lin" valueType="num">
                                      <p:cBhvr additive="base">
                                        <p:cTn id="45" dur="400" fill="hold"/>
                                        <p:tgtEl>
                                          <p:spTgt spid="53"/>
                                        </p:tgtEl>
                                        <p:attrNameLst>
                                          <p:attrName>ppt_x</p:attrName>
                                        </p:attrNameLst>
                                      </p:cBhvr>
                                      <p:tavLst>
                                        <p:tav tm="0">
                                          <p:val>
                                            <p:strVal val="1+#ppt_w/2"/>
                                          </p:val>
                                        </p:tav>
                                        <p:tav tm="100000">
                                          <p:val>
                                            <p:strVal val="#ppt_x"/>
                                          </p:val>
                                        </p:tav>
                                      </p:tavLst>
                                    </p:anim>
                                    <p:anim calcmode="lin" valueType="num">
                                      <p:cBhvr additive="base">
                                        <p:cTn id="46" dur="400" fill="hold"/>
                                        <p:tgtEl>
                                          <p:spTgt spid="53"/>
                                        </p:tgtEl>
                                        <p:attrNameLst>
                                          <p:attrName>ppt_y</p:attrName>
                                        </p:attrNameLst>
                                      </p:cBhvr>
                                      <p:tavLst>
                                        <p:tav tm="0">
                                          <p:val>
                                            <p:strVal val="1+#ppt_h/2"/>
                                          </p:val>
                                        </p:tav>
                                        <p:tav tm="100000">
                                          <p:val>
                                            <p:strVal val="#ppt_y"/>
                                          </p:val>
                                        </p:tav>
                                      </p:tavLst>
                                    </p:anim>
                                  </p:childTnLst>
                                </p:cTn>
                              </p:par>
                              <p:par>
                                <p:cTn id="47" presetID="2" presetClass="entr" presetSubtype="3" fill="hold" grpId="0" nodeType="withEffect">
                                  <p:stCondLst>
                                    <p:cond delay="500"/>
                                  </p:stCondLst>
                                  <p:childTnLst>
                                    <p:set>
                                      <p:cBhvr>
                                        <p:cTn id="48" dur="1" fill="hold">
                                          <p:stCondLst>
                                            <p:cond delay="0"/>
                                          </p:stCondLst>
                                        </p:cTn>
                                        <p:tgtEl>
                                          <p:spTgt spid="49"/>
                                        </p:tgtEl>
                                        <p:attrNameLst>
                                          <p:attrName>style.visibility</p:attrName>
                                        </p:attrNameLst>
                                      </p:cBhvr>
                                      <p:to>
                                        <p:strVal val="visible"/>
                                      </p:to>
                                    </p:set>
                                    <p:anim calcmode="lin" valueType="num">
                                      <p:cBhvr additive="base">
                                        <p:cTn id="49" dur="500" fill="hold"/>
                                        <p:tgtEl>
                                          <p:spTgt spid="49"/>
                                        </p:tgtEl>
                                        <p:attrNameLst>
                                          <p:attrName>ppt_x</p:attrName>
                                        </p:attrNameLst>
                                      </p:cBhvr>
                                      <p:tavLst>
                                        <p:tav tm="0">
                                          <p:val>
                                            <p:strVal val="1+#ppt_w/2"/>
                                          </p:val>
                                        </p:tav>
                                        <p:tav tm="100000">
                                          <p:val>
                                            <p:strVal val="#ppt_x"/>
                                          </p:val>
                                        </p:tav>
                                      </p:tavLst>
                                    </p:anim>
                                    <p:anim calcmode="lin" valueType="num">
                                      <p:cBhvr additive="base">
                                        <p:cTn id="50" dur="500" fill="hold"/>
                                        <p:tgtEl>
                                          <p:spTgt spid="49"/>
                                        </p:tgtEl>
                                        <p:attrNameLst>
                                          <p:attrName>ppt_y</p:attrName>
                                        </p:attrNameLst>
                                      </p:cBhvr>
                                      <p:tavLst>
                                        <p:tav tm="0">
                                          <p:val>
                                            <p:strVal val="0-#ppt_h/2"/>
                                          </p:val>
                                        </p:tav>
                                        <p:tav tm="100000">
                                          <p:val>
                                            <p:strVal val="#ppt_y"/>
                                          </p:val>
                                        </p:tav>
                                      </p:tavLst>
                                    </p:anim>
                                  </p:childTnLst>
                                </p:cTn>
                              </p:par>
                              <p:par>
                                <p:cTn id="51" presetID="2" presetClass="entr" presetSubtype="3" fill="hold" grpId="0" nodeType="withEffect">
                                  <p:stCondLst>
                                    <p:cond delay="100"/>
                                  </p:stCondLst>
                                  <p:childTnLst>
                                    <p:set>
                                      <p:cBhvr>
                                        <p:cTn id="52" dur="1" fill="hold">
                                          <p:stCondLst>
                                            <p:cond delay="0"/>
                                          </p:stCondLst>
                                        </p:cTn>
                                        <p:tgtEl>
                                          <p:spTgt spid="52"/>
                                        </p:tgtEl>
                                        <p:attrNameLst>
                                          <p:attrName>style.visibility</p:attrName>
                                        </p:attrNameLst>
                                      </p:cBhvr>
                                      <p:to>
                                        <p:strVal val="visible"/>
                                      </p:to>
                                    </p:set>
                                    <p:anim calcmode="lin" valueType="num">
                                      <p:cBhvr additive="base">
                                        <p:cTn id="53" dur="500" fill="hold"/>
                                        <p:tgtEl>
                                          <p:spTgt spid="52"/>
                                        </p:tgtEl>
                                        <p:attrNameLst>
                                          <p:attrName>ppt_x</p:attrName>
                                        </p:attrNameLst>
                                      </p:cBhvr>
                                      <p:tavLst>
                                        <p:tav tm="0">
                                          <p:val>
                                            <p:strVal val="1+#ppt_w/2"/>
                                          </p:val>
                                        </p:tav>
                                        <p:tav tm="100000">
                                          <p:val>
                                            <p:strVal val="#ppt_x"/>
                                          </p:val>
                                        </p:tav>
                                      </p:tavLst>
                                    </p:anim>
                                    <p:anim calcmode="lin" valueType="num">
                                      <p:cBhvr additive="base">
                                        <p:cTn id="54" dur="500" fill="hold"/>
                                        <p:tgtEl>
                                          <p:spTgt spid="52"/>
                                        </p:tgtEl>
                                        <p:attrNameLst>
                                          <p:attrName>ppt_y</p:attrName>
                                        </p:attrNameLst>
                                      </p:cBhvr>
                                      <p:tavLst>
                                        <p:tav tm="0">
                                          <p:val>
                                            <p:strVal val="0-#ppt_h/2"/>
                                          </p:val>
                                        </p:tav>
                                        <p:tav tm="100000">
                                          <p:val>
                                            <p:strVal val="#ppt_y"/>
                                          </p:val>
                                        </p:tav>
                                      </p:tavLst>
                                    </p:anim>
                                  </p:childTnLst>
                                </p:cTn>
                              </p:par>
                              <p:par>
                                <p:cTn id="55" presetID="42" presetClass="entr" presetSubtype="0" fill="hold" nodeType="withEffect">
                                  <p:stCondLst>
                                    <p:cond delay="125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1000"/>
                                        <p:tgtEl>
                                          <p:spTgt spid="28"/>
                                        </p:tgtEl>
                                      </p:cBhvr>
                                    </p:animEffect>
                                    <p:anim calcmode="lin" valueType="num">
                                      <p:cBhvr>
                                        <p:cTn id="58" dur="1000" fill="hold"/>
                                        <p:tgtEl>
                                          <p:spTgt spid="28"/>
                                        </p:tgtEl>
                                        <p:attrNameLst>
                                          <p:attrName>ppt_x</p:attrName>
                                        </p:attrNameLst>
                                      </p:cBhvr>
                                      <p:tavLst>
                                        <p:tav tm="0">
                                          <p:val>
                                            <p:strVal val="#ppt_x"/>
                                          </p:val>
                                        </p:tav>
                                        <p:tav tm="100000">
                                          <p:val>
                                            <p:strVal val="#ppt_x"/>
                                          </p:val>
                                        </p:tav>
                                      </p:tavLst>
                                    </p:anim>
                                    <p:anim calcmode="lin" valueType="num">
                                      <p:cBhvr>
                                        <p:cTn id="59" dur="1000" fill="hold"/>
                                        <p:tgtEl>
                                          <p:spTgt spid="28"/>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1250"/>
                                  </p:stCondLst>
                                  <p:childTnLst>
                                    <p:set>
                                      <p:cBhvr>
                                        <p:cTn id="61" dur="1" fill="hold">
                                          <p:stCondLst>
                                            <p:cond delay="0"/>
                                          </p:stCondLst>
                                        </p:cTn>
                                        <p:tgtEl>
                                          <p:spTgt spid="4"/>
                                        </p:tgtEl>
                                        <p:attrNameLst>
                                          <p:attrName>style.visibility</p:attrName>
                                        </p:attrNameLst>
                                      </p:cBhvr>
                                      <p:to>
                                        <p:strVal val="visible"/>
                                      </p:to>
                                    </p:set>
                                    <p:animEffect transition="in" filter="fade">
                                      <p:cBhvr>
                                        <p:cTn id="62" dur="1000"/>
                                        <p:tgtEl>
                                          <p:spTgt spid="4"/>
                                        </p:tgtEl>
                                      </p:cBhvr>
                                    </p:animEffect>
                                    <p:anim calcmode="lin" valueType="num">
                                      <p:cBhvr>
                                        <p:cTn id="63" dur="1000" fill="hold"/>
                                        <p:tgtEl>
                                          <p:spTgt spid="4"/>
                                        </p:tgtEl>
                                        <p:attrNameLst>
                                          <p:attrName>ppt_x</p:attrName>
                                        </p:attrNameLst>
                                      </p:cBhvr>
                                      <p:tavLst>
                                        <p:tav tm="0">
                                          <p:val>
                                            <p:strVal val="#ppt_x"/>
                                          </p:val>
                                        </p:tav>
                                        <p:tav tm="100000">
                                          <p:val>
                                            <p:strVal val="#ppt_x"/>
                                          </p:val>
                                        </p:tav>
                                      </p:tavLst>
                                    </p:anim>
                                    <p:anim calcmode="lin" valueType="num">
                                      <p:cBhvr>
                                        <p:cTn id="6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47" grpId="0" bldLvl="0" animBg="1"/>
      <p:bldP spid="47" grpId="1" bldLvl="0" animBg="1"/>
      <p:bldP spid="47" grpId="2" bldLvl="0" animBg="1"/>
      <p:bldP spid="48" grpId="0"/>
      <p:bldP spid="48" grpId="1"/>
      <p:bldP spid="48" grpId="2"/>
      <p:bldP spid="49" grpId="0" bldLvl="0" animBg="1"/>
      <p:bldP spid="50" grpId="0" bldLvl="0" animBg="1"/>
      <p:bldP spid="51" grpId="0" bldLvl="0" animBg="1"/>
      <p:bldP spid="52" grpId="0" bldLvl="0" animBg="1"/>
      <p:bldP spid="53" grpId="0" bldLvl="0" animBg="1"/>
      <p:bldP spid="54"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5"/>
          <p:cNvSpPr/>
          <p:nvPr/>
        </p:nvSpPr>
        <p:spPr bwMode="auto">
          <a:xfrm>
            <a:off x="-1" y="1389683"/>
            <a:ext cx="9144001" cy="2229317"/>
          </a:xfrm>
          <a:custGeom>
            <a:avLst/>
            <a:gdLst>
              <a:gd name="T0" fmla="*/ 0 w 1994"/>
              <a:gd name="T1" fmla="*/ 71 h 973"/>
              <a:gd name="T2" fmla="*/ 1994 w 1994"/>
              <a:gd name="T3" fmla="*/ 0 h 973"/>
              <a:gd name="T4" fmla="*/ 1994 w 1994"/>
              <a:gd name="T5" fmla="*/ 973 h 973"/>
              <a:gd name="T6" fmla="*/ 0 w 1994"/>
              <a:gd name="T7" fmla="*/ 853 h 973"/>
              <a:gd name="T8" fmla="*/ 0 w 1994"/>
              <a:gd name="T9" fmla="*/ 71 h 973"/>
            </a:gdLst>
            <a:ahLst/>
            <a:cxnLst>
              <a:cxn ang="0">
                <a:pos x="T0" y="T1"/>
              </a:cxn>
              <a:cxn ang="0">
                <a:pos x="T2" y="T3"/>
              </a:cxn>
              <a:cxn ang="0">
                <a:pos x="T4" y="T5"/>
              </a:cxn>
              <a:cxn ang="0">
                <a:pos x="T6" y="T7"/>
              </a:cxn>
              <a:cxn ang="0">
                <a:pos x="T8" y="T9"/>
              </a:cxn>
            </a:cxnLst>
            <a:rect l="0" t="0" r="r" b="b"/>
            <a:pathLst>
              <a:path w="1994" h="973">
                <a:moveTo>
                  <a:pt x="0" y="71"/>
                </a:moveTo>
                <a:cubicBezTo>
                  <a:pt x="0" y="71"/>
                  <a:pt x="1110" y="435"/>
                  <a:pt x="1994" y="0"/>
                </a:cubicBezTo>
                <a:cubicBezTo>
                  <a:pt x="1994" y="973"/>
                  <a:pt x="1994" y="973"/>
                  <a:pt x="1994" y="973"/>
                </a:cubicBezTo>
                <a:cubicBezTo>
                  <a:pt x="1994" y="973"/>
                  <a:pt x="955" y="549"/>
                  <a:pt x="0" y="853"/>
                </a:cubicBezTo>
                <a:lnTo>
                  <a:pt x="0" y="71"/>
                </a:lnTo>
                <a:close/>
              </a:path>
            </a:pathLst>
          </a:custGeom>
          <a:solidFill>
            <a:srgbClr val="0070C0"/>
          </a:solidFill>
          <a:ln>
            <a:noFill/>
          </a:ln>
          <a:effectLst>
            <a:innerShdw blurRad="114300" dir="2940000">
              <a:prstClr val="black">
                <a:alpha val="38000"/>
              </a:prstClr>
            </a:innerShdw>
          </a:effectLst>
        </p:spPr>
        <p:txBody>
          <a:bodyPr vert="horz" wrap="square" lIns="91440" tIns="45720" rIns="91440" bIns="45720" numCol="1" anchor="t" anchorCtr="0" compatLnSpc="1"/>
          <a:lstStyle/>
          <a:p>
            <a:endParaRPr lang="zh-CN" altLang="en-US"/>
          </a:p>
        </p:txBody>
      </p:sp>
      <p:sp>
        <p:nvSpPr>
          <p:cNvPr id="15" name="PA_椭圆 3"/>
          <p:cNvSpPr/>
          <p:nvPr>
            <p:custDataLst>
              <p:tags r:id="rId1"/>
            </p:custDataLst>
          </p:nvPr>
        </p:nvSpPr>
        <p:spPr>
          <a:xfrm>
            <a:off x="1000997" y="1135559"/>
            <a:ext cx="2426020" cy="2426018"/>
          </a:xfrm>
          <a:prstGeom prst="ellipse">
            <a:avLst/>
          </a:prstGeom>
          <a:gradFill flip="none" rotWithShape="1">
            <a:gsLst>
              <a:gs pos="0">
                <a:schemeClr val="bg1"/>
              </a:gs>
              <a:gs pos="100000">
                <a:schemeClr val="bg1">
                  <a:lumMod val="75000"/>
                </a:schemeClr>
              </a:gs>
            </a:gsLst>
            <a:lin ang="13500000" scaled="1"/>
          </a:gradFill>
          <a:ln w="381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7" name="PA_椭圆 8"/>
          <p:cNvSpPr/>
          <p:nvPr>
            <p:custDataLst>
              <p:tags r:id="rId2"/>
            </p:custDataLst>
          </p:nvPr>
        </p:nvSpPr>
        <p:spPr>
          <a:xfrm>
            <a:off x="2517749" y="917563"/>
            <a:ext cx="616797" cy="616797"/>
          </a:xfrm>
          <a:prstGeom prst="ellipse">
            <a:avLst/>
          </a:prstGeom>
          <a:solidFill>
            <a:srgbClr val="FFC000"/>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8" name="PA_椭圆 6"/>
          <p:cNvSpPr/>
          <p:nvPr>
            <p:custDataLst>
              <p:tags r:id="rId3"/>
            </p:custDataLst>
          </p:nvPr>
        </p:nvSpPr>
        <p:spPr>
          <a:xfrm>
            <a:off x="3320773" y="1744545"/>
            <a:ext cx="622370" cy="622370"/>
          </a:xfrm>
          <a:prstGeom prst="ellipse">
            <a:avLst/>
          </a:prstGeom>
          <a:solidFill>
            <a:srgbClr val="00B0F0"/>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9" name="PA_椭圆 5"/>
          <p:cNvSpPr/>
          <p:nvPr>
            <p:custDataLst>
              <p:tags r:id="rId4"/>
            </p:custDataLst>
          </p:nvPr>
        </p:nvSpPr>
        <p:spPr>
          <a:xfrm>
            <a:off x="3050960" y="2714367"/>
            <a:ext cx="484940" cy="484940"/>
          </a:xfrm>
          <a:prstGeom prst="ellipse">
            <a:avLst/>
          </a:prstGeom>
          <a:no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0" name="PA_椭圆 5"/>
          <p:cNvSpPr/>
          <p:nvPr>
            <p:custDataLst>
              <p:tags r:id="rId5"/>
            </p:custDataLst>
          </p:nvPr>
        </p:nvSpPr>
        <p:spPr>
          <a:xfrm>
            <a:off x="1139060" y="3036884"/>
            <a:ext cx="433520" cy="433520"/>
          </a:xfrm>
          <a:prstGeom prst="ellipse">
            <a:avLst/>
          </a:prstGeom>
          <a:noFill/>
          <a:ln w="38100">
            <a:solidFill>
              <a:srgbClr val="FFC000"/>
            </a:solidFill>
          </a:ln>
          <a:effectLst>
            <a:outerShdw blurRad="1524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1" name="PA_椭圆 13"/>
          <p:cNvSpPr/>
          <p:nvPr>
            <p:custDataLst>
              <p:tags r:id="rId6"/>
            </p:custDataLst>
          </p:nvPr>
        </p:nvSpPr>
        <p:spPr>
          <a:xfrm>
            <a:off x="2301467" y="3245396"/>
            <a:ext cx="432563" cy="432563"/>
          </a:xfrm>
          <a:prstGeom prst="ellipse">
            <a:avLst/>
          </a:prstGeom>
          <a:solidFill>
            <a:srgbClr val="0070C0"/>
          </a:solidFill>
          <a:ln w="254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2" name="PA_椭圆 11"/>
          <p:cNvSpPr/>
          <p:nvPr>
            <p:custDataLst>
              <p:tags r:id="rId7"/>
            </p:custDataLst>
          </p:nvPr>
        </p:nvSpPr>
        <p:spPr>
          <a:xfrm>
            <a:off x="873452" y="1361788"/>
            <a:ext cx="581457" cy="581457"/>
          </a:xfrm>
          <a:prstGeom prst="ellipse">
            <a:avLst/>
          </a:prstGeom>
          <a:gradFill flip="none" rotWithShape="1">
            <a:gsLst>
              <a:gs pos="0">
                <a:schemeClr val="bg1"/>
              </a:gs>
              <a:gs pos="100000">
                <a:schemeClr val="bg1">
                  <a:lumMod val="85000"/>
                </a:schemeClr>
              </a:gs>
            </a:gsLst>
            <a:lin ang="13500000" scaled="1"/>
          </a:gradFill>
          <a:ln w="254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3" name="矩形 22"/>
          <p:cNvSpPr/>
          <p:nvPr/>
        </p:nvSpPr>
        <p:spPr>
          <a:xfrm>
            <a:off x="1487034" y="1768973"/>
            <a:ext cx="1451038" cy="1323439"/>
          </a:xfrm>
          <a:prstGeom prst="rect">
            <a:avLst/>
          </a:prstGeom>
        </p:spPr>
        <p:txBody>
          <a:bodyPr wrap="none">
            <a:spAutoFit/>
          </a:bodyPr>
          <a:lstStyle/>
          <a:p>
            <a:pPr algn="ctr">
              <a:defRPr/>
            </a:pPr>
            <a:r>
              <a:rPr lang="en-US" altLang="zh-CN" sz="8000" b="1" kern="10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01</a:t>
            </a:r>
            <a:endParaRPr lang="zh-CN" altLang="zh-CN" sz="8000" b="1" kern="10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矩形 23"/>
          <p:cNvSpPr/>
          <p:nvPr/>
        </p:nvSpPr>
        <p:spPr>
          <a:xfrm>
            <a:off x="4214510" y="1951416"/>
            <a:ext cx="2647981" cy="829945"/>
          </a:xfrm>
          <a:prstGeom prst="rect">
            <a:avLst/>
          </a:prstGeom>
        </p:spPr>
        <p:txBody>
          <a:bodyPr wrap="square">
            <a:spAutoFit/>
          </a:bodyPr>
          <a:lstStyle/>
          <a:p>
            <a:pPr algn="ctr">
              <a:defRPr/>
            </a:pPr>
            <a:r>
              <a:rPr lang="zh-CN" altLang="en-US" sz="4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课题简介</a:t>
            </a:r>
            <a:endParaRPr lang="en-US" altLang="zh-CN" sz="4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 name="组合 1"/>
          <p:cNvGrpSpPr/>
          <p:nvPr/>
        </p:nvGrpSpPr>
        <p:grpSpPr>
          <a:xfrm>
            <a:off x="5086985" y="4180840"/>
            <a:ext cx="2903856" cy="299085"/>
            <a:chOff x="4202442" y="3592135"/>
            <a:chExt cx="1521164" cy="299085"/>
          </a:xfrm>
        </p:grpSpPr>
        <p:sp>
          <p:nvSpPr>
            <p:cNvPr id="27" name="矩形 26"/>
            <p:cNvSpPr/>
            <p:nvPr/>
          </p:nvSpPr>
          <p:spPr>
            <a:xfrm>
              <a:off x="4202442" y="3592135"/>
              <a:ext cx="955711" cy="299085"/>
            </a:xfrm>
            <a:prstGeom prst="rect">
              <a:avLst/>
            </a:prstGeom>
          </p:spPr>
          <p:txBody>
            <a:bodyPr wrap="square">
              <a:spAutoFit/>
            </a:bodyPr>
            <a:lstStyle/>
            <a:p>
              <a:r>
                <a:rPr lang="en-US" altLang="zh-CN">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rPr>
                <a:t>选题背景</a:t>
              </a:r>
              <a:endParaRPr lang="en-US" altLang="zh-CN">
                <a:latin typeface="微软雅黑" panose="020B0503020204020204" pitchFamily="34" charset="-122"/>
                <a:ea typeface="微软雅黑" panose="020B0503020204020204" pitchFamily="34" charset="-122"/>
              </a:endParaRPr>
            </a:p>
          </p:txBody>
        </p:sp>
        <p:sp>
          <p:nvSpPr>
            <p:cNvPr id="30" name="矩形 29"/>
            <p:cNvSpPr/>
            <p:nvPr/>
          </p:nvSpPr>
          <p:spPr>
            <a:xfrm>
              <a:off x="5206683" y="3592135"/>
              <a:ext cx="516923" cy="299085"/>
            </a:xfrm>
            <a:prstGeom prst="rect">
              <a:avLst/>
            </a:prstGeom>
          </p:spPr>
          <p:txBody>
            <a:bodyPr wrap="square">
              <a:spAutoFit/>
            </a:bodyPr>
            <a:lstStyle/>
            <a:p>
              <a:r>
                <a:rPr lang="en-US" altLang="zh-CN">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rPr>
                <a:t>功能简介</a:t>
              </a:r>
              <a:endParaRPr lang="zh-CN" altLang="en-US">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6862491" y="417439"/>
            <a:ext cx="1737522" cy="240619"/>
            <a:chOff x="4742723" y="4583139"/>
            <a:chExt cx="2804050" cy="388316"/>
          </a:xfrm>
        </p:grpSpPr>
        <p:grpSp>
          <p:nvGrpSpPr>
            <p:cNvPr id="41" name="组合 40"/>
            <p:cNvGrpSpPr/>
            <p:nvPr/>
          </p:nvGrpSpPr>
          <p:grpSpPr>
            <a:xfrm>
              <a:off x="4742723" y="4583139"/>
              <a:ext cx="383088" cy="388316"/>
              <a:chOff x="4796805" y="-215900"/>
              <a:chExt cx="2093913" cy="2122488"/>
            </a:xfrm>
            <a:solidFill>
              <a:schemeClr val="bg1">
                <a:lumMod val="50000"/>
              </a:schemeClr>
            </a:solidFill>
          </p:grpSpPr>
          <p:sp>
            <p:nvSpPr>
              <p:cNvPr id="57" name="Freeform 6"/>
              <p:cNvSpPr>
                <a:spLocks noEditPoints="1"/>
              </p:cNvSpPr>
              <p:nvPr/>
            </p:nvSpPr>
            <p:spPr bwMode="auto">
              <a:xfrm>
                <a:off x="4796805" y="-215900"/>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sp>
            <p:nvSpPr>
              <p:cNvPr id="58" name="Freeform 7"/>
              <p:cNvSpPr>
                <a:spLocks noEditPoints="1"/>
              </p:cNvSpPr>
              <p:nvPr/>
            </p:nvSpPr>
            <p:spPr bwMode="auto">
              <a:xfrm>
                <a:off x="5168280" y="0"/>
                <a:ext cx="1360488" cy="1641475"/>
              </a:xfrm>
              <a:custGeom>
                <a:avLst/>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grpSp>
        <p:grpSp>
          <p:nvGrpSpPr>
            <p:cNvPr id="42" name="组合 41"/>
            <p:cNvGrpSpPr/>
            <p:nvPr/>
          </p:nvGrpSpPr>
          <p:grpSpPr>
            <a:xfrm>
              <a:off x="5342128" y="4583139"/>
              <a:ext cx="383088" cy="388316"/>
              <a:chOff x="10019977" y="-551766"/>
              <a:chExt cx="2093913" cy="2122488"/>
            </a:xfrm>
            <a:solidFill>
              <a:schemeClr val="bg1">
                <a:lumMod val="50000"/>
              </a:schemeClr>
            </a:solidFill>
          </p:grpSpPr>
          <p:sp>
            <p:nvSpPr>
              <p:cNvPr id="55" name="Freeform 6"/>
              <p:cNvSpPr>
                <a:spLocks noEditPoints="1"/>
              </p:cNvSpPr>
              <p:nvPr/>
            </p:nvSpPr>
            <p:spPr bwMode="auto">
              <a:xfrm>
                <a:off x="10019977" y="-551766"/>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56" name="Freeform 6"/>
              <p:cNvSpPr>
                <a:spLocks noEditPoints="1"/>
              </p:cNvSpPr>
              <p:nvPr/>
            </p:nvSpPr>
            <p:spPr bwMode="auto">
              <a:xfrm>
                <a:off x="10357957" y="-215900"/>
                <a:ext cx="1417952" cy="1401540"/>
              </a:xfrm>
              <a:custGeom>
                <a:avLst/>
                <a:gdLst>
                  <a:gd name="T0" fmla="*/ 675 w 1848"/>
                  <a:gd name="T1" fmla="*/ 126 h 1848"/>
                  <a:gd name="T2" fmla="*/ 286 w 1848"/>
                  <a:gd name="T3" fmla="*/ 287 h 1848"/>
                  <a:gd name="T4" fmla="*/ 126 w 1848"/>
                  <a:gd name="T5" fmla="*/ 675 h 1848"/>
                  <a:gd name="T6" fmla="*/ 286 w 1848"/>
                  <a:gd name="T7" fmla="*/ 1064 h 1848"/>
                  <a:gd name="T8" fmla="*/ 675 w 1848"/>
                  <a:gd name="T9" fmla="*/ 1225 h 1848"/>
                  <a:gd name="T10" fmla="*/ 1063 w 1848"/>
                  <a:gd name="T11" fmla="*/ 1064 h 1848"/>
                  <a:gd name="T12" fmla="*/ 1063 w 1848"/>
                  <a:gd name="T13" fmla="*/ 287 h 1848"/>
                  <a:gd name="T14" fmla="*/ 675 w 1848"/>
                  <a:gd name="T15" fmla="*/ 126 h 1848"/>
                  <a:gd name="T16" fmla="*/ 675 w 1848"/>
                  <a:gd name="T17" fmla="*/ 1350 h 1848"/>
                  <a:gd name="T18" fmla="*/ 198 w 1848"/>
                  <a:gd name="T19" fmla="*/ 1153 h 1848"/>
                  <a:gd name="T20" fmla="*/ 0 w 1848"/>
                  <a:gd name="T21" fmla="*/ 675 h 1848"/>
                  <a:gd name="T22" fmla="*/ 198 w 1848"/>
                  <a:gd name="T23" fmla="*/ 198 h 1848"/>
                  <a:gd name="T24" fmla="*/ 675 w 1848"/>
                  <a:gd name="T25" fmla="*/ 0 h 1848"/>
                  <a:gd name="T26" fmla="*/ 1152 w 1848"/>
                  <a:gd name="T27" fmla="*/ 198 h 1848"/>
                  <a:gd name="T28" fmla="*/ 1152 w 1848"/>
                  <a:gd name="T29" fmla="*/ 1153 h 1848"/>
                  <a:gd name="T30" fmla="*/ 675 w 1848"/>
                  <a:gd name="T31" fmla="*/ 1350 h 1848"/>
                  <a:gd name="T32" fmla="*/ 1261 w 1848"/>
                  <a:gd name="T33" fmla="*/ 1068 h 1848"/>
                  <a:gd name="T34" fmla="*/ 1261 w 1848"/>
                  <a:gd name="T35" fmla="*/ 1153 h 1848"/>
                  <a:gd name="T36" fmla="*/ 1153 w 1848"/>
                  <a:gd name="T37" fmla="*/ 1261 h 1848"/>
                  <a:gd name="T38" fmla="*/ 1067 w 1848"/>
                  <a:gd name="T39" fmla="*/ 1261 h 1848"/>
                  <a:gd name="T40" fmla="*/ 1063 w 1848"/>
                  <a:gd name="T41" fmla="*/ 1257 h 1848"/>
                  <a:gd name="T42" fmla="*/ 1063 w 1848"/>
                  <a:gd name="T43" fmla="*/ 1172 h 1848"/>
                  <a:gd name="T44" fmla="*/ 1171 w 1848"/>
                  <a:gd name="T45" fmla="*/ 1064 h 1848"/>
                  <a:gd name="T46" fmla="*/ 1257 w 1848"/>
                  <a:gd name="T47" fmla="*/ 1064 h 1848"/>
                  <a:gd name="T48" fmla="*/ 1261 w 1848"/>
                  <a:gd name="T49" fmla="*/ 1068 h 1848"/>
                  <a:gd name="T50" fmla="*/ 1401 w 1848"/>
                  <a:gd name="T51" fmla="*/ 1250 h 1848"/>
                  <a:gd name="T52" fmla="*/ 1401 w 1848"/>
                  <a:gd name="T53" fmla="*/ 1401 h 1848"/>
                  <a:gd name="T54" fmla="*/ 1250 w 1848"/>
                  <a:gd name="T55" fmla="*/ 1401 h 1848"/>
                  <a:gd name="T56" fmla="*/ 1250 w 1848"/>
                  <a:gd name="T57" fmla="*/ 1250 h 1848"/>
                  <a:gd name="T58" fmla="*/ 1401 w 1848"/>
                  <a:gd name="T59" fmla="*/ 1250 h 1848"/>
                  <a:gd name="T60" fmla="*/ 1827 w 1848"/>
                  <a:gd name="T61" fmla="*/ 1655 h 1848"/>
                  <a:gd name="T62" fmla="*/ 1823 w 1848"/>
                  <a:gd name="T63" fmla="*/ 1736 h 1848"/>
                  <a:gd name="T64" fmla="*/ 1736 w 1848"/>
                  <a:gd name="T65" fmla="*/ 1823 h 1848"/>
                  <a:gd name="T66" fmla="*/ 1654 w 1848"/>
                  <a:gd name="T67" fmla="*/ 1827 h 1848"/>
                  <a:gd name="T68" fmla="*/ 1396 w 1848"/>
                  <a:gd name="T69" fmla="*/ 1569 h 1848"/>
                  <a:gd name="T70" fmla="*/ 1400 w 1848"/>
                  <a:gd name="T71" fmla="*/ 1487 h 1848"/>
                  <a:gd name="T72" fmla="*/ 1487 w 1848"/>
                  <a:gd name="T73" fmla="*/ 1400 h 1848"/>
                  <a:gd name="T74" fmla="*/ 1568 w 1848"/>
                  <a:gd name="T75" fmla="*/ 1396 h 1848"/>
                  <a:gd name="T76" fmla="*/ 1827 w 1848"/>
                  <a:gd name="T77" fmla="*/ 1655 h 1848"/>
                  <a:gd name="T78" fmla="*/ 675 w 1848"/>
                  <a:gd name="T79" fmla="*/ 270 h 1848"/>
                  <a:gd name="T80" fmla="*/ 389 w 1848"/>
                  <a:gd name="T81" fmla="*/ 389 h 1848"/>
                  <a:gd name="T82" fmla="*/ 270 w 1848"/>
                  <a:gd name="T83" fmla="*/ 675 h 1848"/>
                  <a:gd name="T84" fmla="*/ 389 w 1848"/>
                  <a:gd name="T85" fmla="*/ 962 h 1848"/>
                  <a:gd name="T86" fmla="*/ 675 w 1848"/>
                  <a:gd name="T87" fmla="*/ 1080 h 1848"/>
                  <a:gd name="T88" fmla="*/ 961 w 1848"/>
                  <a:gd name="T89" fmla="*/ 962 h 1848"/>
                  <a:gd name="T90" fmla="*/ 961 w 1848"/>
                  <a:gd name="T91" fmla="*/ 389 h 1848"/>
                  <a:gd name="T92" fmla="*/ 675 w 1848"/>
                  <a:gd name="T93" fmla="*/ 270 h 1848"/>
                  <a:gd name="T94" fmla="*/ 675 w 1848"/>
                  <a:gd name="T95" fmla="*/ 1164 h 1848"/>
                  <a:gd name="T96" fmla="*/ 329 w 1848"/>
                  <a:gd name="T97" fmla="*/ 1021 h 1848"/>
                  <a:gd name="T98" fmla="*/ 186 w 1848"/>
                  <a:gd name="T99" fmla="*/ 675 h 1848"/>
                  <a:gd name="T100" fmla="*/ 329 w 1848"/>
                  <a:gd name="T101" fmla="*/ 330 h 1848"/>
                  <a:gd name="T102" fmla="*/ 675 w 1848"/>
                  <a:gd name="T103" fmla="*/ 187 h 1848"/>
                  <a:gd name="T104" fmla="*/ 1021 w 1848"/>
                  <a:gd name="T105" fmla="*/ 330 h 1848"/>
                  <a:gd name="T106" fmla="*/ 1021 w 1848"/>
                  <a:gd name="T107" fmla="*/ 1021 h 1848"/>
                  <a:gd name="T108" fmla="*/ 675 w 1848"/>
                  <a:gd name="T109" fmla="*/ 1164 h 1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8" h="1848">
                    <a:moveTo>
                      <a:pt x="675" y="126"/>
                    </a:moveTo>
                    <a:cubicBezTo>
                      <a:pt x="528" y="126"/>
                      <a:pt x="390" y="183"/>
                      <a:pt x="286" y="287"/>
                    </a:cubicBezTo>
                    <a:cubicBezTo>
                      <a:pt x="183" y="391"/>
                      <a:pt x="126" y="529"/>
                      <a:pt x="126" y="675"/>
                    </a:cubicBezTo>
                    <a:cubicBezTo>
                      <a:pt x="126" y="822"/>
                      <a:pt x="183" y="960"/>
                      <a:pt x="286" y="1064"/>
                    </a:cubicBezTo>
                    <a:cubicBezTo>
                      <a:pt x="390" y="1168"/>
                      <a:pt x="528" y="1225"/>
                      <a:pt x="675" y="1225"/>
                    </a:cubicBezTo>
                    <a:cubicBezTo>
                      <a:pt x="822" y="1225"/>
                      <a:pt x="960" y="1168"/>
                      <a:pt x="1063" y="1064"/>
                    </a:cubicBezTo>
                    <a:cubicBezTo>
                      <a:pt x="1278" y="850"/>
                      <a:pt x="1278" y="501"/>
                      <a:pt x="1063" y="287"/>
                    </a:cubicBezTo>
                    <a:cubicBezTo>
                      <a:pt x="960" y="183"/>
                      <a:pt x="822" y="126"/>
                      <a:pt x="675" y="126"/>
                    </a:cubicBezTo>
                    <a:close/>
                    <a:moveTo>
                      <a:pt x="675" y="1350"/>
                    </a:moveTo>
                    <a:cubicBezTo>
                      <a:pt x="495" y="1350"/>
                      <a:pt x="325" y="1280"/>
                      <a:pt x="198" y="1153"/>
                    </a:cubicBezTo>
                    <a:cubicBezTo>
                      <a:pt x="70" y="1025"/>
                      <a:pt x="0" y="856"/>
                      <a:pt x="0" y="675"/>
                    </a:cubicBezTo>
                    <a:cubicBezTo>
                      <a:pt x="0" y="495"/>
                      <a:pt x="70" y="326"/>
                      <a:pt x="198" y="198"/>
                    </a:cubicBezTo>
                    <a:cubicBezTo>
                      <a:pt x="325" y="71"/>
                      <a:pt x="495" y="0"/>
                      <a:pt x="675" y="0"/>
                    </a:cubicBezTo>
                    <a:cubicBezTo>
                      <a:pt x="855" y="0"/>
                      <a:pt x="1025" y="71"/>
                      <a:pt x="1152" y="198"/>
                    </a:cubicBezTo>
                    <a:cubicBezTo>
                      <a:pt x="1415" y="461"/>
                      <a:pt x="1415" y="889"/>
                      <a:pt x="1152" y="1153"/>
                    </a:cubicBezTo>
                    <a:cubicBezTo>
                      <a:pt x="1025" y="1280"/>
                      <a:pt x="855" y="1350"/>
                      <a:pt x="675" y="1350"/>
                    </a:cubicBezTo>
                    <a:close/>
                    <a:moveTo>
                      <a:pt x="1261" y="1068"/>
                    </a:moveTo>
                    <a:cubicBezTo>
                      <a:pt x="1284" y="1091"/>
                      <a:pt x="1284" y="1130"/>
                      <a:pt x="1261" y="1153"/>
                    </a:cubicBezTo>
                    <a:lnTo>
                      <a:pt x="1153" y="1261"/>
                    </a:lnTo>
                    <a:cubicBezTo>
                      <a:pt x="1129" y="1285"/>
                      <a:pt x="1091" y="1285"/>
                      <a:pt x="1067" y="1261"/>
                    </a:cubicBezTo>
                    <a:lnTo>
                      <a:pt x="1063" y="1257"/>
                    </a:lnTo>
                    <a:cubicBezTo>
                      <a:pt x="1040" y="1234"/>
                      <a:pt x="1040" y="1195"/>
                      <a:pt x="1063" y="1172"/>
                    </a:cubicBezTo>
                    <a:lnTo>
                      <a:pt x="1171" y="1064"/>
                    </a:lnTo>
                    <a:cubicBezTo>
                      <a:pt x="1195" y="1040"/>
                      <a:pt x="1233" y="1040"/>
                      <a:pt x="1257" y="1064"/>
                    </a:cubicBezTo>
                    <a:lnTo>
                      <a:pt x="1261" y="1068"/>
                    </a:lnTo>
                    <a:close/>
                    <a:moveTo>
                      <a:pt x="1401" y="1250"/>
                    </a:moveTo>
                    <a:cubicBezTo>
                      <a:pt x="1442" y="1292"/>
                      <a:pt x="1442" y="1359"/>
                      <a:pt x="1401" y="1401"/>
                    </a:cubicBezTo>
                    <a:cubicBezTo>
                      <a:pt x="1359" y="1443"/>
                      <a:pt x="1291" y="1443"/>
                      <a:pt x="1250" y="1401"/>
                    </a:cubicBezTo>
                    <a:cubicBezTo>
                      <a:pt x="1208" y="1359"/>
                      <a:pt x="1208" y="1292"/>
                      <a:pt x="1250" y="1250"/>
                    </a:cubicBezTo>
                    <a:cubicBezTo>
                      <a:pt x="1291" y="1208"/>
                      <a:pt x="1359" y="1208"/>
                      <a:pt x="1401" y="1250"/>
                    </a:cubicBezTo>
                    <a:close/>
                    <a:moveTo>
                      <a:pt x="1827" y="1655"/>
                    </a:moveTo>
                    <a:cubicBezTo>
                      <a:pt x="1848" y="1676"/>
                      <a:pt x="1846" y="1713"/>
                      <a:pt x="1823" y="1736"/>
                    </a:cubicBezTo>
                    <a:lnTo>
                      <a:pt x="1736" y="1823"/>
                    </a:lnTo>
                    <a:cubicBezTo>
                      <a:pt x="1713" y="1847"/>
                      <a:pt x="1676" y="1848"/>
                      <a:pt x="1654" y="1827"/>
                    </a:cubicBezTo>
                    <a:lnTo>
                      <a:pt x="1396" y="1569"/>
                    </a:lnTo>
                    <a:cubicBezTo>
                      <a:pt x="1375" y="1547"/>
                      <a:pt x="1376" y="1511"/>
                      <a:pt x="1400" y="1487"/>
                    </a:cubicBezTo>
                    <a:lnTo>
                      <a:pt x="1487" y="1400"/>
                    </a:lnTo>
                    <a:cubicBezTo>
                      <a:pt x="1510" y="1377"/>
                      <a:pt x="1547" y="1375"/>
                      <a:pt x="1568" y="1396"/>
                    </a:cubicBezTo>
                    <a:lnTo>
                      <a:pt x="1827" y="1655"/>
                    </a:lnTo>
                    <a:close/>
                    <a:moveTo>
                      <a:pt x="675" y="270"/>
                    </a:moveTo>
                    <a:cubicBezTo>
                      <a:pt x="567" y="270"/>
                      <a:pt x="465" y="312"/>
                      <a:pt x="389" y="389"/>
                    </a:cubicBezTo>
                    <a:cubicBezTo>
                      <a:pt x="312" y="465"/>
                      <a:pt x="270" y="567"/>
                      <a:pt x="270" y="675"/>
                    </a:cubicBezTo>
                    <a:cubicBezTo>
                      <a:pt x="270" y="783"/>
                      <a:pt x="312" y="885"/>
                      <a:pt x="389" y="962"/>
                    </a:cubicBezTo>
                    <a:cubicBezTo>
                      <a:pt x="465" y="1038"/>
                      <a:pt x="567" y="1080"/>
                      <a:pt x="675" y="1080"/>
                    </a:cubicBezTo>
                    <a:cubicBezTo>
                      <a:pt x="783" y="1080"/>
                      <a:pt x="885" y="1038"/>
                      <a:pt x="961" y="962"/>
                    </a:cubicBezTo>
                    <a:cubicBezTo>
                      <a:pt x="1119" y="804"/>
                      <a:pt x="1119" y="547"/>
                      <a:pt x="961" y="389"/>
                    </a:cubicBezTo>
                    <a:cubicBezTo>
                      <a:pt x="885" y="312"/>
                      <a:pt x="783" y="270"/>
                      <a:pt x="675" y="270"/>
                    </a:cubicBezTo>
                    <a:close/>
                    <a:moveTo>
                      <a:pt x="675" y="1164"/>
                    </a:moveTo>
                    <a:cubicBezTo>
                      <a:pt x="544" y="1164"/>
                      <a:pt x="422" y="1113"/>
                      <a:pt x="329" y="1021"/>
                    </a:cubicBezTo>
                    <a:cubicBezTo>
                      <a:pt x="237" y="929"/>
                      <a:pt x="186" y="806"/>
                      <a:pt x="186" y="675"/>
                    </a:cubicBezTo>
                    <a:cubicBezTo>
                      <a:pt x="186" y="545"/>
                      <a:pt x="237" y="422"/>
                      <a:pt x="329" y="330"/>
                    </a:cubicBezTo>
                    <a:cubicBezTo>
                      <a:pt x="422" y="237"/>
                      <a:pt x="544" y="187"/>
                      <a:pt x="675" y="187"/>
                    </a:cubicBezTo>
                    <a:cubicBezTo>
                      <a:pt x="806" y="187"/>
                      <a:pt x="928" y="237"/>
                      <a:pt x="1021" y="330"/>
                    </a:cubicBezTo>
                    <a:cubicBezTo>
                      <a:pt x="1211" y="520"/>
                      <a:pt x="1211" y="830"/>
                      <a:pt x="1021" y="1021"/>
                    </a:cubicBezTo>
                    <a:cubicBezTo>
                      <a:pt x="928" y="1113"/>
                      <a:pt x="806" y="1164"/>
                      <a:pt x="675" y="1164"/>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grpSp>
          <p:nvGrpSpPr>
            <p:cNvPr id="43" name="组合 42"/>
            <p:cNvGrpSpPr/>
            <p:nvPr/>
          </p:nvGrpSpPr>
          <p:grpSpPr>
            <a:xfrm>
              <a:off x="6564279" y="4583139"/>
              <a:ext cx="383088" cy="388316"/>
              <a:chOff x="2317849" y="-1212230"/>
              <a:chExt cx="2093913" cy="2122488"/>
            </a:xfrm>
            <a:solidFill>
              <a:schemeClr val="bg1">
                <a:lumMod val="50000"/>
              </a:schemeClr>
            </a:solidFill>
          </p:grpSpPr>
          <p:sp>
            <p:nvSpPr>
              <p:cNvPr id="53" name="Freeform 6"/>
              <p:cNvSpPr>
                <a:spLocks noEditPoints="1"/>
              </p:cNvSpPr>
              <p:nvPr/>
            </p:nvSpPr>
            <p:spPr bwMode="auto">
              <a:xfrm>
                <a:off x="2317849" y="-1212230"/>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54" name="Freeform 7"/>
              <p:cNvSpPr>
                <a:spLocks noEditPoints="1"/>
              </p:cNvSpPr>
              <p:nvPr/>
            </p:nvSpPr>
            <p:spPr bwMode="auto">
              <a:xfrm>
                <a:off x="2723116" y="-1037197"/>
                <a:ext cx="1283378" cy="1723206"/>
              </a:xfrm>
              <a:custGeom>
                <a:avLst/>
                <a:gdLst>
                  <a:gd name="T0" fmla="*/ 337 w 1669"/>
                  <a:gd name="T1" fmla="*/ 844 h 2273"/>
                  <a:gd name="T2" fmla="*/ 513 w 1669"/>
                  <a:gd name="T3" fmla="*/ 1259 h 2273"/>
                  <a:gd name="T4" fmla="*/ 656 w 1669"/>
                  <a:gd name="T5" fmla="*/ 1590 h 2273"/>
                  <a:gd name="T6" fmla="*/ 978 w 1669"/>
                  <a:gd name="T7" fmla="*/ 1600 h 2273"/>
                  <a:gd name="T8" fmla="*/ 1049 w 1669"/>
                  <a:gd name="T9" fmla="*/ 1467 h 2273"/>
                  <a:gd name="T10" fmla="*/ 1229 w 1669"/>
                  <a:gd name="T11" fmla="*/ 1135 h 2273"/>
                  <a:gd name="T12" fmla="*/ 835 w 1669"/>
                  <a:gd name="T13" fmla="*/ 346 h 2273"/>
                  <a:gd name="T14" fmla="*/ 691 w 1669"/>
                  <a:gd name="T15" fmla="*/ 1704 h 2273"/>
                  <a:gd name="T16" fmla="*/ 528 w 1669"/>
                  <a:gd name="T17" fmla="*/ 1515 h 2273"/>
                  <a:gd name="T18" fmla="*/ 354 w 1669"/>
                  <a:gd name="T19" fmla="*/ 1192 h 2273"/>
                  <a:gd name="T20" fmla="*/ 835 w 1669"/>
                  <a:gd name="T21" fmla="*/ 242 h 2273"/>
                  <a:gd name="T22" fmla="*/ 1316 w 1669"/>
                  <a:gd name="T23" fmla="*/ 1192 h 2273"/>
                  <a:gd name="T24" fmla="*/ 1142 w 1669"/>
                  <a:gd name="T25" fmla="*/ 1515 h 2273"/>
                  <a:gd name="T26" fmla="*/ 978 w 1669"/>
                  <a:gd name="T27" fmla="*/ 1704 h 2273"/>
                  <a:gd name="T28" fmla="*/ 597 w 1669"/>
                  <a:gd name="T29" fmla="*/ 2037 h 2273"/>
                  <a:gd name="T30" fmla="*/ 1002 w 1669"/>
                  <a:gd name="T31" fmla="*/ 2115 h 2273"/>
                  <a:gd name="T32" fmla="*/ 1002 w 1669"/>
                  <a:gd name="T33" fmla="*/ 1960 h 2273"/>
                  <a:gd name="T34" fmla="*/ 645 w 1669"/>
                  <a:gd name="T35" fmla="*/ 2086 h 2273"/>
                  <a:gd name="T36" fmla="*/ 1033 w 1669"/>
                  <a:gd name="T37" fmla="*/ 2086 h 2273"/>
                  <a:gd name="T38" fmla="*/ 1081 w 1669"/>
                  <a:gd name="T39" fmla="*/ 2037 h 2273"/>
                  <a:gd name="T40" fmla="*/ 597 w 1669"/>
                  <a:gd name="T41" fmla="*/ 1795 h 2273"/>
                  <a:gd name="T42" fmla="*/ 1081 w 1669"/>
                  <a:gd name="T43" fmla="*/ 2037 h 2273"/>
                  <a:gd name="T44" fmla="*/ 1077 w 1669"/>
                  <a:gd name="T45" fmla="*/ 949 h 2273"/>
                  <a:gd name="T46" fmla="*/ 914 w 1669"/>
                  <a:gd name="T47" fmla="*/ 1113 h 2273"/>
                  <a:gd name="T48" fmla="*/ 756 w 1669"/>
                  <a:gd name="T49" fmla="*/ 1113 h 2273"/>
                  <a:gd name="T50" fmla="*/ 592 w 1669"/>
                  <a:gd name="T51" fmla="*/ 949 h 2273"/>
                  <a:gd name="T52" fmla="*/ 592 w 1669"/>
                  <a:gd name="T53" fmla="*/ 791 h 2273"/>
                  <a:gd name="T54" fmla="*/ 756 w 1669"/>
                  <a:gd name="T55" fmla="*/ 628 h 2273"/>
                  <a:gd name="T56" fmla="*/ 914 w 1669"/>
                  <a:gd name="T57" fmla="*/ 628 h 2273"/>
                  <a:gd name="T58" fmla="*/ 1077 w 1669"/>
                  <a:gd name="T59" fmla="*/ 791 h 2273"/>
                  <a:gd name="T60" fmla="*/ 1604 w 1669"/>
                  <a:gd name="T61" fmla="*/ 768 h 2273"/>
                  <a:gd name="T62" fmla="*/ 1518 w 1669"/>
                  <a:gd name="T63" fmla="*/ 844 h 2273"/>
                  <a:gd name="T64" fmla="*/ 1604 w 1669"/>
                  <a:gd name="T65" fmla="*/ 893 h 2273"/>
                  <a:gd name="T66" fmla="*/ 1604 w 1669"/>
                  <a:gd name="T67" fmla="*/ 768 h 2273"/>
                  <a:gd name="T68" fmla="*/ 1421 w 1669"/>
                  <a:gd name="T69" fmla="*/ 336 h 2273"/>
                  <a:gd name="T70" fmla="*/ 1332 w 1669"/>
                  <a:gd name="T71" fmla="*/ 247 h 2273"/>
                  <a:gd name="T72" fmla="*/ 1356 w 1669"/>
                  <a:gd name="T73" fmla="*/ 400 h 2273"/>
                  <a:gd name="T74" fmla="*/ 895 w 1669"/>
                  <a:gd name="T75" fmla="*/ 161 h 2273"/>
                  <a:gd name="T76" fmla="*/ 833 w 1669"/>
                  <a:gd name="T77" fmla="*/ 0 h 2273"/>
                  <a:gd name="T78" fmla="*/ 771 w 1669"/>
                  <a:gd name="T79" fmla="*/ 161 h 2273"/>
                  <a:gd name="T80" fmla="*/ 307 w 1669"/>
                  <a:gd name="T81" fmla="*/ 408 h 2273"/>
                  <a:gd name="T82" fmla="*/ 334 w 1669"/>
                  <a:gd name="T83" fmla="*/ 258 h 2273"/>
                  <a:gd name="T84" fmla="*/ 245 w 1669"/>
                  <a:gd name="T85" fmla="*/ 346 h 2273"/>
                  <a:gd name="T86" fmla="*/ 149 w 1669"/>
                  <a:gd name="T87" fmla="*/ 844 h 2273"/>
                  <a:gd name="T88" fmla="*/ 65 w 1669"/>
                  <a:gd name="T89" fmla="*/ 768 h 2273"/>
                  <a:gd name="T90" fmla="*/ 65 w 1669"/>
                  <a:gd name="T91" fmla="*/ 893 h 2273"/>
                  <a:gd name="T92" fmla="*/ 149 w 1669"/>
                  <a:gd name="T93" fmla="*/ 844 h 2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69" h="2273">
                    <a:moveTo>
                      <a:pt x="835" y="346"/>
                    </a:moveTo>
                    <a:cubicBezTo>
                      <a:pt x="560" y="346"/>
                      <a:pt x="337" y="569"/>
                      <a:pt x="337" y="844"/>
                    </a:cubicBezTo>
                    <a:cubicBezTo>
                      <a:pt x="337" y="975"/>
                      <a:pt x="440" y="1133"/>
                      <a:pt x="441" y="1135"/>
                    </a:cubicBezTo>
                    <a:cubicBezTo>
                      <a:pt x="463" y="1168"/>
                      <a:pt x="495" y="1222"/>
                      <a:pt x="513" y="1259"/>
                    </a:cubicBezTo>
                    <a:lnTo>
                      <a:pt x="620" y="1467"/>
                    </a:lnTo>
                    <a:cubicBezTo>
                      <a:pt x="641" y="1507"/>
                      <a:pt x="656" y="1560"/>
                      <a:pt x="656" y="1590"/>
                    </a:cubicBezTo>
                    <a:cubicBezTo>
                      <a:pt x="657" y="1591"/>
                      <a:pt x="669" y="1600"/>
                      <a:pt x="691" y="1600"/>
                    </a:cubicBezTo>
                    <a:lnTo>
                      <a:pt x="978" y="1600"/>
                    </a:lnTo>
                    <a:cubicBezTo>
                      <a:pt x="1000" y="1600"/>
                      <a:pt x="1012" y="1591"/>
                      <a:pt x="1014" y="1588"/>
                    </a:cubicBezTo>
                    <a:cubicBezTo>
                      <a:pt x="1014" y="1560"/>
                      <a:pt x="1029" y="1507"/>
                      <a:pt x="1049" y="1467"/>
                    </a:cubicBezTo>
                    <a:lnTo>
                      <a:pt x="1157" y="1258"/>
                    </a:lnTo>
                    <a:cubicBezTo>
                      <a:pt x="1175" y="1223"/>
                      <a:pt x="1207" y="1168"/>
                      <a:pt x="1229" y="1135"/>
                    </a:cubicBezTo>
                    <a:cubicBezTo>
                      <a:pt x="1264" y="1080"/>
                      <a:pt x="1333" y="948"/>
                      <a:pt x="1333" y="844"/>
                    </a:cubicBezTo>
                    <a:cubicBezTo>
                      <a:pt x="1333" y="569"/>
                      <a:pt x="1109" y="346"/>
                      <a:pt x="835" y="346"/>
                    </a:cubicBezTo>
                    <a:close/>
                    <a:moveTo>
                      <a:pt x="978" y="1704"/>
                    </a:moveTo>
                    <a:lnTo>
                      <a:pt x="691" y="1704"/>
                    </a:lnTo>
                    <a:cubicBezTo>
                      <a:pt x="613" y="1704"/>
                      <a:pt x="552" y="1654"/>
                      <a:pt x="552" y="1590"/>
                    </a:cubicBezTo>
                    <a:cubicBezTo>
                      <a:pt x="552" y="1581"/>
                      <a:pt x="543" y="1546"/>
                      <a:pt x="528" y="1515"/>
                    </a:cubicBezTo>
                    <a:lnTo>
                      <a:pt x="420" y="1306"/>
                    </a:lnTo>
                    <a:cubicBezTo>
                      <a:pt x="404" y="1273"/>
                      <a:pt x="374" y="1222"/>
                      <a:pt x="354" y="1192"/>
                    </a:cubicBezTo>
                    <a:cubicBezTo>
                      <a:pt x="342" y="1173"/>
                      <a:pt x="233" y="1003"/>
                      <a:pt x="233" y="844"/>
                    </a:cubicBezTo>
                    <a:cubicBezTo>
                      <a:pt x="233" y="512"/>
                      <a:pt x="503" y="242"/>
                      <a:pt x="835" y="242"/>
                    </a:cubicBezTo>
                    <a:cubicBezTo>
                      <a:pt x="1167" y="242"/>
                      <a:pt x="1437" y="512"/>
                      <a:pt x="1437" y="844"/>
                    </a:cubicBezTo>
                    <a:cubicBezTo>
                      <a:pt x="1437" y="1003"/>
                      <a:pt x="1328" y="1173"/>
                      <a:pt x="1316" y="1192"/>
                    </a:cubicBezTo>
                    <a:cubicBezTo>
                      <a:pt x="1296" y="1222"/>
                      <a:pt x="1266" y="1274"/>
                      <a:pt x="1249" y="1306"/>
                    </a:cubicBezTo>
                    <a:lnTo>
                      <a:pt x="1142" y="1515"/>
                    </a:lnTo>
                    <a:cubicBezTo>
                      <a:pt x="1126" y="1546"/>
                      <a:pt x="1118" y="1581"/>
                      <a:pt x="1118" y="1590"/>
                    </a:cubicBezTo>
                    <a:cubicBezTo>
                      <a:pt x="1118" y="1654"/>
                      <a:pt x="1056" y="1704"/>
                      <a:pt x="978" y="1704"/>
                    </a:cubicBezTo>
                    <a:close/>
                    <a:moveTo>
                      <a:pt x="676" y="1960"/>
                    </a:moveTo>
                    <a:cubicBezTo>
                      <a:pt x="632" y="1960"/>
                      <a:pt x="597" y="1995"/>
                      <a:pt x="597" y="2037"/>
                    </a:cubicBezTo>
                    <a:cubicBezTo>
                      <a:pt x="597" y="2080"/>
                      <a:pt x="632" y="2115"/>
                      <a:pt x="676" y="2115"/>
                    </a:cubicBezTo>
                    <a:lnTo>
                      <a:pt x="1002" y="2115"/>
                    </a:lnTo>
                    <a:cubicBezTo>
                      <a:pt x="1046" y="2115"/>
                      <a:pt x="1081" y="2080"/>
                      <a:pt x="1081" y="2037"/>
                    </a:cubicBezTo>
                    <a:cubicBezTo>
                      <a:pt x="1081" y="1995"/>
                      <a:pt x="1046" y="1960"/>
                      <a:pt x="1002" y="1960"/>
                    </a:cubicBezTo>
                    <a:lnTo>
                      <a:pt x="676" y="1960"/>
                    </a:lnTo>
                    <a:close/>
                    <a:moveTo>
                      <a:pt x="645" y="2086"/>
                    </a:moveTo>
                    <a:cubicBezTo>
                      <a:pt x="649" y="2190"/>
                      <a:pt x="734" y="2273"/>
                      <a:pt x="839" y="2273"/>
                    </a:cubicBezTo>
                    <a:cubicBezTo>
                      <a:pt x="944" y="2273"/>
                      <a:pt x="1029" y="2190"/>
                      <a:pt x="1033" y="2086"/>
                    </a:cubicBezTo>
                    <a:lnTo>
                      <a:pt x="645" y="2086"/>
                    </a:lnTo>
                    <a:close/>
                    <a:moveTo>
                      <a:pt x="1081" y="2037"/>
                    </a:moveTo>
                    <a:lnTo>
                      <a:pt x="597" y="2037"/>
                    </a:lnTo>
                    <a:lnTo>
                      <a:pt x="597" y="1795"/>
                    </a:lnTo>
                    <a:lnTo>
                      <a:pt x="1081" y="1795"/>
                    </a:lnTo>
                    <a:lnTo>
                      <a:pt x="1081" y="2037"/>
                    </a:lnTo>
                    <a:close/>
                    <a:moveTo>
                      <a:pt x="1157" y="870"/>
                    </a:moveTo>
                    <a:cubicBezTo>
                      <a:pt x="1157" y="914"/>
                      <a:pt x="1121" y="949"/>
                      <a:pt x="1077" y="949"/>
                    </a:cubicBezTo>
                    <a:lnTo>
                      <a:pt x="914" y="949"/>
                    </a:lnTo>
                    <a:lnTo>
                      <a:pt x="914" y="1113"/>
                    </a:lnTo>
                    <a:cubicBezTo>
                      <a:pt x="914" y="1156"/>
                      <a:pt x="878" y="1192"/>
                      <a:pt x="835" y="1192"/>
                    </a:cubicBezTo>
                    <a:cubicBezTo>
                      <a:pt x="791" y="1192"/>
                      <a:pt x="756" y="1156"/>
                      <a:pt x="756" y="1113"/>
                    </a:cubicBezTo>
                    <a:lnTo>
                      <a:pt x="756" y="949"/>
                    </a:lnTo>
                    <a:lnTo>
                      <a:pt x="592" y="949"/>
                    </a:lnTo>
                    <a:cubicBezTo>
                      <a:pt x="549" y="949"/>
                      <a:pt x="513" y="914"/>
                      <a:pt x="513" y="870"/>
                    </a:cubicBezTo>
                    <a:cubicBezTo>
                      <a:pt x="513" y="827"/>
                      <a:pt x="549" y="791"/>
                      <a:pt x="592" y="791"/>
                    </a:cubicBezTo>
                    <a:lnTo>
                      <a:pt x="756" y="791"/>
                    </a:lnTo>
                    <a:lnTo>
                      <a:pt x="756" y="628"/>
                    </a:lnTo>
                    <a:cubicBezTo>
                      <a:pt x="756" y="584"/>
                      <a:pt x="791" y="548"/>
                      <a:pt x="835" y="548"/>
                    </a:cubicBezTo>
                    <a:cubicBezTo>
                      <a:pt x="878" y="548"/>
                      <a:pt x="914" y="584"/>
                      <a:pt x="914" y="628"/>
                    </a:cubicBezTo>
                    <a:lnTo>
                      <a:pt x="914" y="791"/>
                    </a:lnTo>
                    <a:lnTo>
                      <a:pt x="1077" y="791"/>
                    </a:lnTo>
                    <a:cubicBezTo>
                      <a:pt x="1121" y="791"/>
                      <a:pt x="1157" y="827"/>
                      <a:pt x="1157" y="870"/>
                    </a:cubicBezTo>
                    <a:close/>
                    <a:moveTo>
                      <a:pt x="1604" y="768"/>
                    </a:moveTo>
                    <a:lnTo>
                      <a:pt x="1514" y="768"/>
                    </a:lnTo>
                    <a:cubicBezTo>
                      <a:pt x="1517" y="793"/>
                      <a:pt x="1518" y="818"/>
                      <a:pt x="1518" y="844"/>
                    </a:cubicBezTo>
                    <a:cubicBezTo>
                      <a:pt x="1518" y="860"/>
                      <a:pt x="1517" y="877"/>
                      <a:pt x="1515" y="893"/>
                    </a:cubicBezTo>
                    <a:lnTo>
                      <a:pt x="1604" y="893"/>
                    </a:lnTo>
                    <a:cubicBezTo>
                      <a:pt x="1640" y="893"/>
                      <a:pt x="1669" y="865"/>
                      <a:pt x="1669" y="831"/>
                    </a:cubicBezTo>
                    <a:cubicBezTo>
                      <a:pt x="1669" y="796"/>
                      <a:pt x="1640" y="768"/>
                      <a:pt x="1604" y="768"/>
                    </a:cubicBezTo>
                    <a:close/>
                    <a:moveTo>
                      <a:pt x="1356" y="400"/>
                    </a:moveTo>
                    <a:lnTo>
                      <a:pt x="1421" y="336"/>
                    </a:lnTo>
                    <a:cubicBezTo>
                      <a:pt x="1446" y="310"/>
                      <a:pt x="1447" y="270"/>
                      <a:pt x="1423" y="245"/>
                    </a:cubicBezTo>
                    <a:cubicBezTo>
                      <a:pt x="1398" y="221"/>
                      <a:pt x="1358" y="222"/>
                      <a:pt x="1332" y="247"/>
                    </a:cubicBezTo>
                    <a:lnTo>
                      <a:pt x="1267" y="313"/>
                    </a:lnTo>
                    <a:cubicBezTo>
                      <a:pt x="1299" y="339"/>
                      <a:pt x="1329" y="368"/>
                      <a:pt x="1356" y="400"/>
                    </a:cubicBezTo>
                    <a:close/>
                    <a:moveTo>
                      <a:pt x="833" y="158"/>
                    </a:moveTo>
                    <a:cubicBezTo>
                      <a:pt x="854" y="158"/>
                      <a:pt x="875" y="160"/>
                      <a:pt x="895" y="161"/>
                    </a:cubicBezTo>
                    <a:lnTo>
                      <a:pt x="895" y="65"/>
                    </a:lnTo>
                    <a:cubicBezTo>
                      <a:pt x="895" y="29"/>
                      <a:pt x="867" y="0"/>
                      <a:pt x="833" y="0"/>
                    </a:cubicBezTo>
                    <a:cubicBezTo>
                      <a:pt x="799" y="0"/>
                      <a:pt x="771" y="29"/>
                      <a:pt x="771" y="65"/>
                    </a:cubicBezTo>
                    <a:lnTo>
                      <a:pt x="771" y="161"/>
                    </a:lnTo>
                    <a:cubicBezTo>
                      <a:pt x="791" y="160"/>
                      <a:pt x="812" y="158"/>
                      <a:pt x="833" y="158"/>
                    </a:cubicBezTo>
                    <a:close/>
                    <a:moveTo>
                      <a:pt x="307" y="408"/>
                    </a:moveTo>
                    <a:cubicBezTo>
                      <a:pt x="333" y="375"/>
                      <a:pt x="363" y="346"/>
                      <a:pt x="395" y="319"/>
                    </a:cubicBezTo>
                    <a:lnTo>
                      <a:pt x="334" y="258"/>
                    </a:lnTo>
                    <a:cubicBezTo>
                      <a:pt x="308" y="233"/>
                      <a:pt x="268" y="232"/>
                      <a:pt x="244" y="256"/>
                    </a:cubicBezTo>
                    <a:cubicBezTo>
                      <a:pt x="219" y="281"/>
                      <a:pt x="220" y="321"/>
                      <a:pt x="245" y="346"/>
                    </a:cubicBezTo>
                    <a:lnTo>
                      <a:pt x="307" y="408"/>
                    </a:lnTo>
                    <a:close/>
                    <a:moveTo>
                      <a:pt x="149" y="844"/>
                    </a:moveTo>
                    <a:cubicBezTo>
                      <a:pt x="149" y="818"/>
                      <a:pt x="151" y="793"/>
                      <a:pt x="154" y="768"/>
                    </a:cubicBezTo>
                    <a:lnTo>
                      <a:pt x="65" y="768"/>
                    </a:lnTo>
                    <a:cubicBezTo>
                      <a:pt x="29" y="768"/>
                      <a:pt x="0" y="796"/>
                      <a:pt x="0" y="831"/>
                    </a:cubicBezTo>
                    <a:cubicBezTo>
                      <a:pt x="0" y="865"/>
                      <a:pt x="29" y="893"/>
                      <a:pt x="65" y="893"/>
                    </a:cubicBezTo>
                    <a:lnTo>
                      <a:pt x="152" y="893"/>
                    </a:lnTo>
                    <a:cubicBezTo>
                      <a:pt x="151" y="877"/>
                      <a:pt x="149" y="860"/>
                      <a:pt x="149" y="844"/>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grpSp>
          <p:nvGrpSpPr>
            <p:cNvPr id="44" name="组合 43"/>
            <p:cNvGrpSpPr/>
            <p:nvPr/>
          </p:nvGrpSpPr>
          <p:grpSpPr>
            <a:xfrm>
              <a:off x="5964874" y="4583139"/>
              <a:ext cx="383088" cy="388316"/>
              <a:chOff x="1342896" y="2366362"/>
              <a:chExt cx="2093913" cy="2122488"/>
            </a:xfrm>
            <a:solidFill>
              <a:schemeClr val="bg1">
                <a:lumMod val="50000"/>
              </a:schemeClr>
            </a:solidFill>
          </p:grpSpPr>
          <p:sp>
            <p:nvSpPr>
              <p:cNvPr id="48" name="Freeform 6"/>
              <p:cNvSpPr>
                <a:spLocks noEditPoints="1"/>
              </p:cNvSpPr>
              <p:nvPr/>
            </p:nvSpPr>
            <p:spPr bwMode="auto">
              <a:xfrm>
                <a:off x="1342896" y="2366362"/>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nvGrpSpPr>
              <p:cNvPr id="49" name="组合 48"/>
              <p:cNvGrpSpPr/>
              <p:nvPr/>
            </p:nvGrpSpPr>
            <p:grpSpPr>
              <a:xfrm>
                <a:off x="1767347" y="2753040"/>
                <a:ext cx="1311950" cy="1299916"/>
                <a:chOff x="4699000" y="4643438"/>
                <a:chExt cx="346075" cy="342900"/>
              </a:xfrm>
              <a:grpFill/>
            </p:grpSpPr>
            <p:sp>
              <p:nvSpPr>
                <p:cNvPr id="50" name="Freeform 20"/>
                <p:cNvSpPr>
                  <a:spLocks noEditPoints="1"/>
                </p:cNvSpPr>
                <p:nvPr/>
              </p:nvSpPr>
              <p:spPr bwMode="auto">
                <a:xfrm>
                  <a:off x="4894263" y="4841875"/>
                  <a:ext cx="146050" cy="142875"/>
                </a:xfrm>
                <a:custGeom>
                  <a:avLst/>
                  <a:gdLst>
                    <a:gd name="T0" fmla="*/ 232 w 340"/>
                    <a:gd name="T1" fmla="*/ 183 h 333"/>
                    <a:gd name="T2" fmla="*/ 274 w 340"/>
                    <a:gd name="T3" fmla="*/ 224 h 333"/>
                    <a:gd name="T4" fmla="*/ 232 w 340"/>
                    <a:gd name="T5" fmla="*/ 266 h 333"/>
                    <a:gd name="T6" fmla="*/ 191 w 340"/>
                    <a:gd name="T7" fmla="*/ 224 h 333"/>
                    <a:gd name="T8" fmla="*/ 232 w 340"/>
                    <a:gd name="T9" fmla="*/ 183 h 333"/>
                    <a:gd name="T10" fmla="*/ 75 w 340"/>
                    <a:gd name="T11" fmla="*/ 3 h 333"/>
                    <a:gd name="T12" fmla="*/ 85 w 340"/>
                    <a:gd name="T13" fmla="*/ 24 h 333"/>
                    <a:gd name="T14" fmla="*/ 63 w 340"/>
                    <a:gd name="T15" fmla="*/ 46 h 333"/>
                    <a:gd name="T16" fmla="*/ 42 w 340"/>
                    <a:gd name="T17" fmla="*/ 67 h 333"/>
                    <a:gd name="T18" fmla="*/ 0 w 340"/>
                    <a:gd name="T19" fmla="*/ 94 h 333"/>
                    <a:gd name="T20" fmla="*/ 140 w 340"/>
                    <a:gd name="T21" fmla="*/ 235 h 333"/>
                    <a:gd name="T22" fmla="*/ 207 w 340"/>
                    <a:gd name="T23" fmla="*/ 324 h 333"/>
                    <a:gd name="T24" fmla="*/ 242 w 340"/>
                    <a:gd name="T25" fmla="*/ 333 h 333"/>
                    <a:gd name="T26" fmla="*/ 340 w 340"/>
                    <a:gd name="T27" fmla="*/ 235 h 333"/>
                    <a:gd name="T28" fmla="*/ 330 w 340"/>
                    <a:gd name="T29" fmla="*/ 199 h 333"/>
                    <a:gd name="T30" fmla="*/ 242 w 340"/>
                    <a:gd name="T31" fmla="*/ 133 h 333"/>
                    <a:gd name="T32" fmla="*/ 109 w 340"/>
                    <a:gd name="T33" fmla="*/ 0 h 333"/>
                    <a:gd name="T34" fmla="*/ 96 w 340"/>
                    <a:gd name="T35" fmla="*/ 13 h 333"/>
                    <a:gd name="T36" fmla="*/ 75 w 340"/>
                    <a:gd name="T37" fmla="*/ 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0" h="333">
                      <a:moveTo>
                        <a:pt x="232" y="183"/>
                      </a:moveTo>
                      <a:cubicBezTo>
                        <a:pt x="255" y="183"/>
                        <a:pt x="274" y="201"/>
                        <a:pt x="274" y="224"/>
                      </a:cubicBezTo>
                      <a:cubicBezTo>
                        <a:pt x="274" y="247"/>
                        <a:pt x="255" y="266"/>
                        <a:pt x="232" y="266"/>
                      </a:cubicBezTo>
                      <a:cubicBezTo>
                        <a:pt x="210" y="266"/>
                        <a:pt x="191" y="247"/>
                        <a:pt x="191" y="224"/>
                      </a:cubicBezTo>
                      <a:cubicBezTo>
                        <a:pt x="191" y="201"/>
                        <a:pt x="210" y="183"/>
                        <a:pt x="232" y="183"/>
                      </a:cubicBezTo>
                      <a:close/>
                      <a:moveTo>
                        <a:pt x="75" y="3"/>
                      </a:moveTo>
                      <a:lnTo>
                        <a:pt x="85" y="24"/>
                      </a:lnTo>
                      <a:lnTo>
                        <a:pt x="63" y="46"/>
                      </a:lnTo>
                      <a:lnTo>
                        <a:pt x="42" y="67"/>
                      </a:lnTo>
                      <a:cubicBezTo>
                        <a:pt x="30" y="79"/>
                        <a:pt x="15" y="88"/>
                        <a:pt x="0" y="94"/>
                      </a:cubicBezTo>
                      <a:lnTo>
                        <a:pt x="140" y="235"/>
                      </a:lnTo>
                      <a:lnTo>
                        <a:pt x="207" y="324"/>
                      </a:lnTo>
                      <a:lnTo>
                        <a:pt x="242" y="333"/>
                      </a:lnTo>
                      <a:lnTo>
                        <a:pt x="340" y="235"/>
                      </a:lnTo>
                      <a:lnTo>
                        <a:pt x="330" y="199"/>
                      </a:lnTo>
                      <a:lnTo>
                        <a:pt x="242" y="133"/>
                      </a:lnTo>
                      <a:lnTo>
                        <a:pt x="109" y="0"/>
                      </a:lnTo>
                      <a:lnTo>
                        <a:pt x="96" y="13"/>
                      </a:lnTo>
                      <a:lnTo>
                        <a:pt x="75"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panose="020B0604020202020204"/>
                    <a:ea typeface="微软雅黑" panose="020B0503020204020204" pitchFamily="34" charset="-122"/>
                  </a:endParaRPr>
                </a:p>
              </p:txBody>
            </p:sp>
            <p:sp>
              <p:nvSpPr>
                <p:cNvPr id="51" name="Freeform 21"/>
                <p:cNvSpPr/>
                <p:nvPr/>
              </p:nvSpPr>
              <p:spPr bwMode="auto">
                <a:xfrm>
                  <a:off x="4699000" y="4643438"/>
                  <a:ext cx="153987" cy="153988"/>
                </a:xfrm>
                <a:custGeom>
                  <a:avLst/>
                  <a:gdLst>
                    <a:gd name="T0" fmla="*/ 288 w 354"/>
                    <a:gd name="T1" fmla="*/ 281 h 355"/>
                    <a:gd name="T2" fmla="*/ 311 w 354"/>
                    <a:gd name="T3" fmla="*/ 258 h 355"/>
                    <a:gd name="T4" fmla="*/ 332 w 354"/>
                    <a:gd name="T5" fmla="*/ 269 h 355"/>
                    <a:gd name="T6" fmla="*/ 321 w 354"/>
                    <a:gd name="T7" fmla="*/ 248 h 355"/>
                    <a:gd name="T8" fmla="*/ 344 w 354"/>
                    <a:gd name="T9" fmla="*/ 225 h 355"/>
                    <a:gd name="T10" fmla="*/ 346 w 354"/>
                    <a:gd name="T11" fmla="*/ 223 h 355"/>
                    <a:gd name="T12" fmla="*/ 354 w 354"/>
                    <a:gd name="T13" fmla="*/ 185 h 355"/>
                    <a:gd name="T14" fmla="*/ 170 w 354"/>
                    <a:gd name="T15" fmla="*/ 1 h 355"/>
                    <a:gd name="T16" fmla="*/ 153 w 354"/>
                    <a:gd name="T17" fmla="*/ 17 h 355"/>
                    <a:gd name="T18" fmla="*/ 222 w 354"/>
                    <a:gd name="T19" fmla="*/ 127 h 355"/>
                    <a:gd name="T20" fmla="*/ 126 w 354"/>
                    <a:gd name="T21" fmla="*/ 223 h 355"/>
                    <a:gd name="T22" fmla="*/ 16 w 354"/>
                    <a:gd name="T23" fmla="*/ 154 h 355"/>
                    <a:gd name="T24" fmla="*/ 0 w 354"/>
                    <a:gd name="T25" fmla="*/ 171 h 355"/>
                    <a:gd name="T26" fmla="*/ 184 w 354"/>
                    <a:gd name="T27" fmla="*/ 355 h 355"/>
                    <a:gd name="T28" fmla="*/ 237 w 354"/>
                    <a:gd name="T29" fmla="*/ 340 h 355"/>
                    <a:gd name="T30" fmla="*/ 240 w 354"/>
                    <a:gd name="T31" fmla="*/ 344 h 355"/>
                    <a:gd name="T32" fmla="*/ 268 w 354"/>
                    <a:gd name="T33" fmla="*/ 301 h 355"/>
                    <a:gd name="T34" fmla="*/ 288 w 354"/>
                    <a:gd name="T35" fmla="*/ 281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4" h="355">
                      <a:moveTo>
                        <a:pt x="288" y="281"/>
                      </a:moveTo>
                      <a:lnTo>
                        <a:pt x="311" y="258"/>
                      </a:lnTo>
                      <a:lnTo>
                        <a:pt x="332" y="269"/>
                      </a:lnTo>
                      <a:lnTo>
                        <a:pt x="321" y="248"/>
                      </a:lnTo>
                      <a:lnTo>
                        <a:pt x="344" y="225"/>
                      </a:lnTo>
                      <a:lnTo>
                        <a:pt x="346" y="223"/>
                      </a:lnTo>
                      <a:cubicBezTo>
                        <a:pt x="351" y="210"/>
                        <a:pt x="354" y="197"/>
                        <a:pt x="354" y="185"/>
                      </a:cubicBezTo>
                      <a:cubicBezTo>
                        <a:pt x="354" y="91"/>
                        <a:pt x="264" y="0"/>
                        <a:pt x="170" y="1"/>
                      </a:cubicBezTo>
                      <a:cubicBezTo>
                        <a:pt x="170" y="1"/>
                        <a:pt x="159" y="11"/>
                        <a:pt x="153" y="17"/>
                      </a:cubicBezTo>
                      <a:cubicBezTo>
                        <a:pt x="229" y="93"/>
                        <a:pt x="222" y="80"/>
                        <a:pt x="222" y="127"/>
                      </a:cubicBezTo>
                      <a:cubicBezTo>
                        <a:pt x="222" y="164"/>
                        <a:pt x="162" y="223"/>
                        <a:pt x="126" y="223"/>
                      </a:cubicBezTo>
                      <a:cubicBezTo>
                        <a:pt x="78" y="223"/>
                        <a:pt x="93" y="231"/>
                        <a:pt x="16" y="154"/>
                      </a:cubicBezTo>
                      <a:cubicBezTo>
                        <a:pt x="10" y="160"/>
                        <a:pt x="0" y="171"/>
                        <a:pt x="0" y="171"/>
                      </a:cubicBezTo>
                      <a:cubicBezTo>
                        <a:pt x="1" y="265"/>
                        <a:pt x="90" y="355"/>
                        <a:pt x="184" y="355"/>
                      </a:cubicBezTo>
                      <a:cubicBezTo>
                        <a:pt x="201" y="355"/>
                        <a:pt x="219" y="349"/>
                        <a:pt x="237" y="340"/>
                      </a:cubicBezTo>
                      <a:lnTo>
                        <a:pt x="240" y="344"/>
                      </a:lnTo>
                      <a:cubicBezTo>
                        <a:pt x="246" y="328"/>
                        <a:pt x="255" y="314"/>
                        <a:pt x="268" y="301"/>
                      </a:cubicBezTo>
                      <a:lnTo>
                        <a:pt x="288" y="2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panose="020B0604020202020204"/>
                    <a:ea typeface="微软雅黑" panose="020B0503020204020204" pitchFamily="34" charset="-122"/>
                  </a:endParaRPr>
                </a:p>
              </p:txBody>
            </p:sp>
            <p:sp>
              <p:nvSpPr>
                <p:cNvPr id="52" name="Freeform 22"/>
                <p:cNvSpPr/>
                <p:nvPr/>
              </p:nvSpPr>
              <p:spPr bwMode="auto">
                <a:xfrm>
                  <a:off x="4699000" y="4643438"/>
                  <a:ext cx="346075" cy="342900"/>
                </a:xfrm>
                <a:custGeom>
                  <a:avLst/>
                  <a:gdLst>
                    <a:gd name="T0" fmla="*/ 771 w 800"/>
                    <a:gd name="T1" fmla="*/ 76 h 791"/>
                    <a:gd name="T2" fmla="*/ 716 w 800"/>
                    <a:gd name="T3" fmla="*/ 22 h 791"/>
                    <a:gd name="T4" fmla="*/ 663 w 800"/>
                    <a:gd name="T5" fmla="*/ 0 h 791"/>
                    <a:gd name="T6" fmla="*/ 610 w 800"/>
                    <a:gd name="T7" fmla="*/ 22 h 791"/>
                    <a:gd name="T8" fmla="*/ 376 w 800"/>
                    <a:gd name="T9" fmla="*/ 256 h 791"/>
                    <a:gd name="T10" fmla="*/ 366 w 800"/>
                    <a:gd name="T11" fmla="*/ 302 h 791"/>
                    <a:gd name="T12" fmla="*/ 335 w 800"/>
                    <a:gd name="T13" fmla="*/ 315 h 791"/>
                    <a:gd name="T14" fmla="*/ 320 w 800"/>
                    <a:gd name="T15" fmla="*/ 312 h 791"/>
                    <a:gd name="T16" fmla="*/ 300 w 800"/>
                    <a:gd name="T17" fmla="*/ 332 h 791"/>
                    <a:gd name="T18" fmla="*/ 300 w 800"/>
                    <a:gd name="T19" fmla="*/ 438 h 791"/>
                    <a:gd name="T20" fmla="*/ 303 w 800"/>
                    <a:gd name="T21" fmla="*/ 442 h 791"/>
                    <a:gd name="T22" fmla="*/ 120 w 800"/>
                    <a:gd name="T23" fmla="*/ 625 h 791"/>
                    <a:gd name="T24" fmla="*/ 72 w 800"/>
                    <a:gd name="T25" fmla="*/ 643 h 791"/>
                    <a:gd name="T26" fmla="*/ 0 w 800"/>
                    <a:gd name="T27" fmla="*/ 745 h 791"/>
                    <a:gd name="T28" fmla="*/ 46 w 800"/>
                    <a:gd name="T29" fmla="*/ 791 h 791"/>
                    <a:gd name="T30" fmla="*/ 148 w 800"/>
                    <a:gd name="T31" fmla="*/ 720 h 791"/>
                    <a:gd name="T32" fmla="*/ 166 w 800"/>
                    <a:gd name="T33" fmla="*/ 670 h 791"/>
                    <a:gd name="T34" fmla="*/ 349 w 800"/>
                    <a:gd name="T35" fmla="*/ 487 h 791"/>
                    <a:gd name="T36" fmla="*/ 355 w 800"/>
                    <a:gd name="T37" fmla="*/ 493 h 791"/>
                    <a:gd name="T38" fmla="*/ 407 w 800"/>
                    <a:gd name="T39" fmla="*/ 515 h 791"/>
                    <a:gd name="T40" fmla="*/ 460 w 800"/>
                    <a:gd name="T41" fmla="*/ 493 h 791"/>
                    <a:gd name="T42" fmla="*/ 481 w 800"/>
                    <a:gd name="T43" fmla="*/ 472 h 791"/>
                    <a:gd name="T44" fmla="*/ 490 w 800"/>
                    <a:gd name="T45" fmla="*/ 426 h 791"/>
                    <a:gd name="T46" fmla="*/ 522 w 800"/>
                    <a:gd name="T47" fmla="*/ 414 h 791"/>
                    <a:gd name="T48" fmla="*/ 536 w 800"/>
                    <a:gd name="T49" fmla="*/ 417 h 791"/>
                    <a:gd name="T50" fmla="*/ 771 w 800"/>
                    <a:gd name="T51" fmla="*/ 182 h 791"/>
                    <a:gd name="T52" fmla="*/ 771 w 800"/>
                    <a:gd name="T53" fmla="*/ 76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00" h="791">
                      <a:moveTo>
                        <a:pt x="771" y="76"/>
                      </a:moveTo>
                      <a:lnTo>
                        <a:pt x="716" y="22"/>
                      </a:lnTo>
                      <a:cubicBezTo>
                        <a:pt x="701" y="7"/>
                        <a:pt x="682" y="0"/>
                        <a:pt x="663" y="0"/>
                      </a:cubicBezTo>
                      <a:cubicBezTo>
                        <a:pt x="644" y="0"/>
                        <a:pt x="625" y="7"/>
                        <a:pt x="610" y="22"/>
                      </a:cubicBezTo>
                      <a:lnTo>
                        <a:pt x="376" y="256"/>
                      </a:lnTo>
                      <a:cubicBezTo>
                        <a:pt x="383" y="270"/>
                        <a:pt x="378" y="291"/>
                        <a:pt x="366" y="302"/>
                      </a:cubicBezTo>
                      <a:cubicBezTo>
                        <a:pt x="359" y="310"/>
                        <a:pt x="346" y="315"/>
                        <a:pt x="335" y="315"/>
                      </a:cubicBezTo>
                      <a:cubicBezTo>
                        <a:pt x="330" y="315"/>
                        <a:pt x="325" y="314"/>
                        <a:pt x="320" y="312"/>
                      </a:cubicBezTo>
                      <a:lnTo>
                        <a:pt x="300" y="332"/>
                      </a:lnTo>
                      <a:cubicBezTo>
                        <a:pt x="271" y="361"/>
                        <a:pt x="271" y="409"/>
                        <a:pt x="300" y="438"/>
                      </a:cubicBezTo>
                      <a:lnTo>
                        <a:pt x="303" y="442"/>
                      </a:lnTo>
                      <a:lnTo>
                        <a:pt x="120" y="625"/>
                      </a:lnTo>
                      <a:lnTo>
                        <a:pt x="72" y="643"/>
                      </a:lnTo>
                      <a:lnTo>
                        <a:pt x="0" y="745"/>
                      </a:lnTo>
                      <a:lnTo>
                        <a:pt x="46" y="791"/>
                      </a:lnTo>
                      <a:lnTo>
                        <a:pt x="148" y="720"/>
                      </a:lnTo>
                      <a:lnTo>
                        <a:pt x="166" y="670"/>
                      </a:lnTo>
                      <a:lnTo>
                        <a:pt x="349" y="487"/>
                      </a:lnTo>
                      <a:lnTo>
                        <a:pt x="355" y="493"/>
                      </a:lnTo>
                      <a:cubicBezTo>
                        <a:pt x="369" y="507"/>
                        <a:pt x="388" y="515"/>
                        <a:pt x="407" y="515"/>
                      </a:cubicBezTo>
                      <a:cubicBezTo>
                        <a:pt x="426" y="515"/>
                        <a:pt x="446" y="507"/>
                        <a:pt x="460" y="493"/>
                      </a:cubicBezTo>
                      <a:lnTo>
                        <a:pt x="481" y="472"/>
                      </a:lnTo>
                      <a:cubicBezTo>
                        <a:pt x="474" y="458"/>
                        <a:pt x="479" y="437"/>
                        <a:pt x="490" y="426"/>
                      </a:cubicBezTo>
                      <a:cubicBezTo>
                        <a:pt x="498" y="419"/>
                        <a:pt x="510" y="414"/>
                        <a:pt x="522" y="414"/>
                      </a:cubicBezTo>
                      <a:cubicBezTo>
                        <a:pt x="527" y="414"/>
                        <a:pt x="532" y="415"/>
                        <a:pt x="536" y="417"/>
                      </a:cubicBezTo>
                      <a:lnTo>
                        <a:pt x="771" y="182"/>
                      </a:lnTo>
                      <a:cubicBezTo>
                        <a:pt x="800" y="153"/>
                        <a:pt x="800" y="106"/>
                        <a:pt x="771"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panose="020B0604020202020204"/>
                    <a:ea typeface="微软雅黑" panose="020B0503020204020204" pitchFamily="34" charset="-122"/>
                  </a:endParaRPr>
                </a:p>
              </p:txBody>
            </p:sp>
          </p:grpSp>
        </p:grpSp>
        <p:grpSp>
          <p:nvGrpSpPr>
            <p:cNvPr id="45" name="组合 44"/>
            <p:cNvGrpSpPr/>
            <p:nvPr/>
          </p:nvGrpSpPr>
          <p:grpSpPr>
            <a:xfrm>
              <a:off x="7163685" y="4583139"/>
              <a:ext cx="383088" cy="388316"/>
              <a:chOff x="4910385" y="-2248866"/>
              <a:chExt cx="2093913" cy="2122488"/>
            </a:xfrm>
            <a:solidFill>
              <a:schemeClr val="bg1">
                <a:lumMod val="50000"/>
              </a:schemeClr>
            </a:solidFill>
          </p:grpSpPr>
          <p:sp>
            <p:nvSpPr>
              <p:cNvPr id="46" name="Freeform 6"/>
              <p:cNvSpPr>
                <a:spLocks noEditPoints="1"/>
              </p:cNvSpPr>
              <p:nvPr/>
            </p:nvSpPr>
            <p:spPr bwMode="auto">
              <a:xfrm>
                <a:off x="4910385" y="-2248866"/>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47" name="Freeform 5"/>
              <p:cNvSpPr>
                <a:spLocks noEditPoints="1"/>
              </p:cNvSpPr>
              <p:nvPr/>
            </p:nvSpPr>
            <p:spPr bwMode="auto">
              <a:xfrm>
                <a:off x="5341463" y="-1826020"/>
                <a:ext cx="1381847" cy="1227579"/>
              </a:xfrm>
              <a:custGeom>
                <a:avLst/>
                <a:gdLst>
                  <a:gd name="T0" fmla="*/ 746 w 1802"/>
                  <a:gd name="T1" fmla="*/ 524 h 1618"/>
                  <a:gd name="T2" fmla="*/ 223 w 1802"/>
                  <a:gd name="T3" fmla="*/ 599 h 1618"/>
                  <a:gd name="T4" fmla="*/ 223 w 1802"/>
                  <a:gd name="T5" fmla="*/ 383 h 1618"/>
                  <a:gd name="T6" fmla="*/ 1059 w 1802"/>
                  <a:gd name="T7" fmla="*/ 458 h 1618"/>
                  <a:gd name="T8" fmla="*/ 223 w 1802"/>
                  <a:gd name="T9" fmla="*/ 383 h 1618"/>
                  <a:gd name="T10" fmla="*/ 1059 w 1802"/>
                  <a:gd name="T11" fmla="*/ 241 h 1618"/>
                  <a:gd name="T12" fmla="*/ 223 w 1802"/>
                  <a:gd name="T13" fmla="*/ 317 h 1618"/>
                  <a:gd name="T14" fmla="*/ 0 w 1802"/>
                  <a:gd name="T15" fmla="*/ 1182 h 1618"/>
                  <a:gd name="T16" fmla="*/ 202 w 1802"/>
                  <a:gd name="T17" fmla="*/ 1455 h 1618"/>
                  <a:gd name="T18" fmla="*/ 1283 w 1802"/>
                  <a:gd name="T19" fmla="*/ 1548 h 1618"/>
                  <a:gd name="T20" fmla="*/ 1198 w 1802"/>
                  <a:gd name="T21" fmla="*/ 1219 h 1618"/>
                  <a:gd name="T22" fmla="*/ 382 w 1802"/>
                  <a:gd name="T23" fmla="*/ 1228 h 1618"/>
                  <a:gd name="T24" fmla="*/ 298 w 1802"/>
                  <a:gd name="T25" fmla="*/ 1320 h 1618"/>
                  <a:gd name="T26" fmla="*/ 84 w 1802"/>
                  <a:gd name="T27" fmla="*/ 1164 h 1618"/>
                  <a:gd name="T28" fmla="*/ 1198 w 1802"/>
                  <a:gd name="T29" fmla="*/ 85 h 1618"/>
                  <a:gd name="T30" fmla="*/ 1283 w 1802"/>
                  <a:gd name="T31" fmla="*/ 840 h 1618"/>
                  <a:gd name="T32" fmla="*/ 0 w 1802"/>
                  <a:gd name="T33" fmla="*/ 0 h 1618"/>
                  <a:gd name="T34" fmla="*/ 302 w 1802"/>
                  <a:gd name="T35" fmla="*/ 1398 h 1618"/>
                  <a:gd name="T36" fmla="*/ 972 w 1802"/>
                  <a:gd name="T37" fmla="*/ 1492 h 1618"/>
                  <a:gd name="T38" fmla="*/ 302 w 1802"/>
                  <a:gd name="T39" fmla="*/ 1398 h 1618"/>
                  <a:gd name="T40" fmla="*/ 1442 w 1802"/>
                  <a:gd name="T41" fmla="*/ 1062 h 1618"/>
                  <a:gd name="T42" fmla="*/ 993 w 1802"/>
                  <a:gd name="T43" fmla="*/ 851 h 1618"/>
                  <a:gd name="T44" fmla="*/ 1783 w 1802"/>
                  <a:gd name="T45" fmla="*/ 1547 h 1618"/>
                  <a:gd name="T46" fmla="*/ 1604 w 1802"/>
                  <a:gd name="T47" fmla="*/ 1057 h 1618"/>
                  <a:gd name="T48" fmla="*/ 1387 w 1802"/>
                  <a:gd name="T49" fmla="*/ 940 h 1618"/>
                  <a:gd name="T50" fmla="*/ 1393 w 1802"/>
                  <a:gd name="T51" fmla="*/ 863 h 1618"/>
                  <a:gd name="T52" fmla="*/ 1333 w 1802"/>
                  <a:gd name="T53" fmla="*/ 914 h 1618"/>
                  <a:gd name="T54" fmla="*/ 1360 w 1802"/>
                  <a:gd name="T55" fmla="*/ 951 h 1618"/>
                  <a:gd name="T56" fmla="*/ 1549 w 1802"/>
                  <a:gd name="T57" fmla="*/ 1082 h 1618"/>
                  <a:gd name="T58" fmla="*/ 1681 w 1802"/>
                  <a:gd name="T59" fmla="*/ 1321 h 1618"/>
                  <a:gd name="T60" fmla="*/ 1572 w 1802"/>
                  <a:gd name="T61" fmla="*/ 1171 h 1618"/>
                  <a:gd name="T62" fmla="*/ 1270 w 1802"/>
                  <a:gd name="T63" fmla="*/ 1253 h 1618"/>
                  <a:gd name="T64" fmla="*/ 1696 w 1802"/>
                  <a:gd name="T65" fmla="*/ 1610 h 1618"/>
                  <a:gd name="T66" fmla="*/ 1069 w 1802"/>
                  <a:gd name="T67" fmla="*/ 618 h 1618"/>
                  <a:gd name="T68" fmla="*/ 823 w 1802"/>
                  <a:gd name="T69" fmla="*/ 496 h 1618"/>
                  <a:gd name="T70" fmla="*/ 1007 w 1802"/>
                  <a:gd name="T71" fmla="*/ 661 h 1618"/>
                  <a:gd name="T72" fmla="*/ 941 w 1802"/>
                  <a:gd name="T73" fmla="*/ 716 h 1618"/>
                  <a:gd name="T74" fmla="*/ 810 w 1802"/>
                  <a:gd name="T75" fmla="*/ 507 h 1618"/>
                  <a:gd name="T76" fmla="*/ 889 w 1802"/>
                  <a:gd name="T77" fmla="*/ 770 h 1618"/>
                  <a:gd name="T78" fmla="*/ 1111 w 1802"/>
                  <a:gd name="T79" fmla="*/ 712 h 1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02" h="1618">
                    <a:moveTo>
                      <a:pt x="223" y="524"/>
                    </a:moveTo>
                    <a:lnTo>
                      <a:pt x="746" y="524"/>
                    </a:lnTo>
                    <a:lnTo>
                      <a:pt x="746" y="599"/>
                    </a:lnTo>
                    <a:lnTo>
                      <a:pt x="223" y="599"/>
                    </a:lnTo>
                    <a:lnTo>
                      <a:pt x="223" y="524"/>
                    </a:lnTo>
                    <a:close/>
                    <a:moveTo>
                      <a:pt x="223" y="383"/>
                    </a:moveTo>
                    <a:lnTo>
                      <a:pt x="1059" y="383"/>
                    </a:lnTo>
                    <a:lnTo>
                      <a:pt x="1059" y="458"/>
                    </a:lnTo>
                    <a:lnTo>
                      <a:pt x="223" y="458"/>
                    </a:lnTo>
                    <a:lnTo>
                      <a:pt x="223" y="383"/>
                    </a:lnTo>
                    <a:close/>
                    <a:moveTo>
                      <a:pt x="223" y="241"/>
                    </a:moveTo>
                    <a:lnTo>
                      <a:pt x="1059" y="241"/>
                    </a:lnTo>
                    <a:lnTo>
                      <a:pt x="1059" y="317"/>
                    </a:lnTo>
                    <a:lnTo>
                      <a:pt x="223" y="317"/>
                    </a:lnTo>
                    <a:lnTo>
                      <a:pt x="223" y="241"/>
                    </a:lnTo>
                    <a:close/>
                    <a:moveTo>
                      <a:pt x="0" y="1182"/>
                    </a:moveTo>
                    <a:cubicBezTo>
                      <a:pt x="0" y="1254"/>
                      <a:pt x="9" y="1311"/>
                      <a:pt x="54" y="1369"/>
                    </a:cubicBezTo>
                    <a:cubicBezTo>
                      <a:pt x="92" y="1419"/>
                      <a:pt x="140" y="1446"/>
                      <a:pt x="202" y="1455"/>
                    </a:cubicBezTo>
                    <a:lnTo>
                      <a:pt x="1206" y="1612"/>
                    </a:lnTo>
                    <a:cubicBezTo>
                      <a:pt x="1248" y="1618"/>
                      <a:pt x="1283" y="1590"/>
                      <a:pt x="1283" y="1548"/>
                    </a:cubicBezTo>
                    <a:lnTo>
                      <a:pt x="1283" y="1335"/>
                    </a:lnTo>
                    <a:cubicBezTo>
                      <a:pt x="1254" y="1299"/>
                      <a:pt x="1226" y="1259"/>
                      <a:pt x="1198" y="1219"/>
                    </a:cubicBezTo>
                    <a:lnTo>
                      <a:pt x="1198" y="1490"/>
                    </a:lnTo>
                    <a:lnTo>
                      <a:pt x="382" y="1228"/>
                    </a:lnTo>
                    <a:cubicBezTo>
                      <a:pt x="372" y="1225"/>
                      <a:pt x="361" y="1229"/>
                      <a:pt x="356" y="1239"/>
                    </a:cubicBezTo>
                    <a:cubicBezTo>
                      <a:pt x="339" y="1273"/>
                      <a:pt x="319" y="1304"/>
                      <a:pt x="298" y="1320"/>
                    </a:cubicBezTo>
                    <a:cubicBezTo>
                      <a:pt x="239" y="1366"/>
                      <a:pt x="166" y="1357"/>
                      <a:pt x="121" y="1299"/>
                    </a:cubicBezTo>
                    <a:cubicBezTo>
                      <a:pt x="88" y="1256"/>
                      <a:pt x="84" y="1215"/>
                      <a:pt x="84" y="1164"/>
                    </a:cubicBezTo>
                    <a:lnTo>
                      <a:pt x="84" y="85"/>
                    </a:lnTo>
                    <a:lnTo>
                      <a:pt x="1198" y="85"/>
                    </a:lnTo>
                    <a:lnTo>
                      <a:pt x="1198" y="751"/>
                    </a:lnTo>
                    <a:lnTo>
                      <a:pt x="1283" y="840"/>
                    </a:lnTo>
                    <a:lnTo>
                      <a:pt x="1283" y="0"/>
                    </a:lnTo>
                    <a:lnTo>
                      <a:pt x="0" y="0"/>
                    </a:lnTo>
                    <a:lnTo>
                      <a:pt x="0" y="1182"/>
                    </a:lnTo>
                    <a:close/>
                    <a:moveTo>
                      <a:pt x="302" y="1398"/>
                    </a:moveTo>
                    <a:lnTo>
                      <a:pt x="970" y="1503"/>
                    </a:lnTo>
                    <a:cubicBezTo>
                      <a:pt x="977" y="1504"/>
                      <a:pt x="980" y="1494"/>
                      <a:pt x="972" y="1492"/>
                    </a:cubicBezTo>
                    <a:lnTo>
                      <a:pt x="390" y="1305"/>
                    </a:lnTo>
                    <a:cubicBezTo>
                      <a:pt x="364" y="1349"/>
                      <a:pt x="344" y="1371"/>
                      <a:pt x="302" y="1398"/>
                    </a:cubicBezTo>
                    <a:close/>
                    <a:moveTo>
                      <a:pt x="1131" y="735"/>
                    </a:moveTo>
                    <a:lnTo>
                      <a:pt x="1442" y="1062"/>
                    </a:lnTo>
                    <a:lnTo>
                      <a:pt x="1264" y="1213"/>
                    </a:lnTo>
                    <a:lnTo>
                      <a:pt x="993" y="851"/>
                    </a:lnTo>
                    <a:lnTo>
                      <a:pt x="1131" y="735"/>
                    </a:lnTo>
                    <a:close/>
                    <a:moveTo>
                      <a:pt x="1783" y="1547"/>
                    </a:moveTo>
                    <a:cubicBezTo>
                      <a:pt x="1788" y="1530"/>
                      <a:pt x="1791" y="1511"/>
                      <a:pt x="1793" y="1489"/>
                    </a:cubicBezTo>
                    <a:cubicBezTo>
                      <a:pt x="1802" y="1343"/>
                      <a:pt x="1781" y="1146"/>
                      <a:pt x="1604" y="1057"/>
                    </a:cubicBezTo>
                    <a:cubicBezTo>
                      <a:pt x="1550" y="1030"/>
                      <a:pt x="1446" y="989"/>
                      <a:pt x="1408" y="959"/>
                    </a:cubicBezTo>
                    <a:cubicBezTo>
                      <a:pt x="1399" y="952"/>
                      <a:pt x="1392" y="946"/>
                      <a:pt x="1387" y="940"/>
                    </a:cubicBezTo>
                    <a:cubicBezTo>
                      <a:pt x="1392" y="939"/>
                      <a:pt x="1397" y="937"/>
                      <a:pt x="1401" y="933"/>
                    </a:cubicBezTo>
                    <a:cubicBezTo>
                      <a:pt x="1418" y="919"/>
                      <a:pt x="1414" y="888"/>
                      <a:pt x="1393" y="863"/>
                    </a:cubicBezTo>
                    <a:cubicBezTo>
                      <a:pt x="1373" y="838"/>
                      <a:pt x="1342" y="830"/>
                      <a:pt x="1325" y="844"/>
                    </a:cubicBezTo>
                    <a:cubicBezTo>
                      <a:pt x="1309" y="858"/>
                      <a:pt x="1312" y="890"/>
                      <a:pt x="1333" y="914"/>
                    </a:cubicBezTo>
                    <a:cubicBezTo>
                      <a:pt x="1338" y="920"/>
                      <a:pt x="1343" y="925"/>
                      <a:pt x="1349" y="929"/>
                    </a:cubicBezTo>
                    <a:cubicBezTo>
                      <a:pt x="1351" y="937"/>
                      <a:pt x="1355" y="944"/>
                      <a:pt x="1360" y="951"/>
                    </a:cubicBezTo>
                    <a:cubicBezTo>
                      <a:pt x="1367" y="963"/>
                      <a:pt x="1379" y="975"/>
                      <a:pt x="1394" y="986"/>
                    </a:cubicBezTo>
                    <a:cubicBezTo>
                      <a:pt x="1436" y="1019"/>
                      <a:pt x="1494" y="1051"/>
                      <a:pt x="1549" y="1082"/>
                    </a:cubicBezTo>
                    <a:cubicBezTo>
                      <a:pt x="1666" y="1148"/>
                      <a:pt x="1695" y="1231"/>
                      <a:pt x="1700" y="1321"/>
                    </a:cubicBezTo>
                    <a:cubicBezTo>
                      <a:pt x="1701" y="1334"/>
                      <a:pt x="1694" y="1341"/>
                      <a:pt x="1681" y="1321"/>
                    </a:cubicBezTo>
                    <a:cubicBezTo>
                      <a:pt x="1677" y="1316"/>
                      <a:pt x="1673" y="1310"/>
                      <a:pt x="1670" y="1305"/>
                    </a:cubicBezTo>
                    <a:cubicBezTo>
                      <a:pt x="1643" y="1261"/>
                      <a:pt x="1610" y="1216"/>
                      <a:pt x="1572" y="1171"/>
                    </a:cubicBezTo>
                    <a:cubicBezTo>
                      <a:pt x="1542" y="1136"/>
                      <a:pt x="1512" y="1104"/>
                      <a:pt x="1481" y="1075"/>
                    </a:cubicBezTo>
                    <a:lnTo>
                      <a:pt x="1270" y="1253"/>
                    </a:lnTo>
                    <a:cubicBezTo>
                      <a:pt x="1293" y="1288"/>
                      <a:pt x="1320" y="1324"/>
                      <a:pt x="1350" y="1359"/>
                    </a:cubicBezTo>
                    <a:cubicBezTo>
                      <a:pt x="1476" y="1508"/>
                      <a:pt x="1615" y="1606"/>
                      <a:pt x="1696" y="1610"/>
                    </a:cubicBezTo>
                    <a:cubicBezTo>
                      <a:pt x="1739" y="1613"/>
                      <a:pt x="1770" y="1585"/>
                      <a:pt x="1783" y="1547"/>
                    </a:cubicBezTo>
                    <a:close/>
                    <a:moveTo>
                      <a:pt x="1069" y="618"/>
                    </a:moveTo>
                    <a:lnTo>
                      <a:pt x="835" y="486"/>
                    </a:lnTo>
                    <a:lnTo>
                      <a:pt x="823" y="496"/>
                    </a:lnTo>
                    <a:lnTo>
                      <a:pt x="953" y="651"/>
                    </a:lnTo>
                    <a:cubicBezTo>
                      <a:pt x="971" y="641"/>
                      <a:pt x="993" y="645"/>
                      <a:pt x="1007" y="661"/>
                    </a:cubicBezTo>
                    <a:cubicBezTo>
                      <a:pt x="1022" y="679"/>
                      <a:pt x="1020" y="706"/>
                      <a:pt x="1002" y="722"/>
                    </a:cubicBezTo>
                    <a:cubicBezTo>
                      <a:pt x="984" y="737"/>
                      <a:pt x="957" y="734"/>
                      <a:pt x="941" y="716"/>
                    </a:cubicBezTo>
                    <a:cubicBezTo>
                      <a:pt x="928" y="700"/>
                      <a:pt x="928" y="677"/>
                      <a:pt x="940" y="662"/>
                    </a:cubicBezTo>
                    <a:lnTo>
                      <a:pt x="810" y="507"/>
                    </a:lnTo>
                    <a:lnTo>
                      <a:pt x="797" y="518"/>
                    </a:lnTo>
                    <a:lnTo>
                      <a:pt x="889" y="770"/>
                    </a:lnTo>
                    <a:lnTo>
                      <a:pt x="974" y="828"/>
                    </a:lnTo>
                    <a:lnTo>
                      <a:pt x="1111" y="712"/>
                    </a:lnTo>
                    <a:lnTo>
                      <a:pt x="1069" y="618"/>
                    </a:ln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grpSp>
      </p:grpSp>
      <p:sp>
        <p:nvSpPr>
          <p:cNvPr id="3" name="矩形 2"/>
          <p:cNvSpPr/>
          <p:nvPr/>
        </p:nvSpPr>
        <p:spPr>
          <a:xfrm>
            <a:off x="6048282" y="4180733"/>
            <a:ext cx="955711" cy="299085"/>
          </a:xfrm>
          <a:prstGeom prst="rect">
            <a:avLst/>
          </a:prstGeom>
        </p:spPr>
        <p:txBody>
          <a:bodyPr wrap="square">
            <a:spAutoFit/>
          </a:bodyPr>
          <a:p>
            <a:r>
              <a:rPr lang="en-US" altLang="zh-CN">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rPr>
              <a:t>项目简介</a:t>
            </a:r>
            <a:endParaRPr lang="zh-CN" altLang="en-US">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250" fill="hold"/>
                                        <p:tgtEl>
                                          <p:spTgt spid="15"/>
                                        </p:tgtEl>
                                        <p:attrNameLst>
                                          <p:attrName>ppt_w</p:attrName>
                                        </p:attrNameLst>
                                      </p:cBhvr>
                                      <p:tavLst>
                                        <p:tav tm="0">
                                          <p:val>
                                            <p:fltVal val="0"/>
                                          </p:val>
                                        </p:tav>
                                        <p:tav tm="100000">
                                          <p:val>
                                            <p:strVal val="#ppt_w"/>
                                          </p:val>
                                        </p:tav>
                                      </p:tavLst>
                                    </p:anim>
                                    <p:anim calcmode="lin" valueType="num">
                                      <p:cBhvr>
                                        <p:cTn id="12" dur="250" fill="hold"/>
                                        <p:tgtEl>
                                          <p:spTgt spid="15"/>
                                        </p:tgtEl>
                                        <p:attrNameLst>
                                          <p:attrName>ppt_h</p:attrName>
                                        </p:attrNameLst>
                                      </p:cBhvr>
                                      <p:tavLst>
                                        <p:tav tm="0">
                                          <p:val>
                                            <p:fltVal val="0"/>
                                          </p:val>
                                        </p:tav>
                                        <p:tav tm="100000">
                                          <p:val>
                                            <p:strVal val="#ppt_h"/>
                                          </p:val>
                                        </p:tav>
                                      </p:tavLst>
                                    </p:anim>
                                    <p:animEffect transition="in" filter="fade">
                                      <p:cBhvr>
                                        <p:cTn id="13" dur="250"/>
                                        <p:tgtEl>
                                          <p:spTgt spid="15"/>
                                        </p:tgtEl>
                                      </p:cBhvr>
                                    </p:animEffect>
                                  </p:childTnLst>
                                </p:cTn>
                              </p:par>
                              <p:par>
                                <p:cTn id="14" presetID="6" presetClass="emph" presetSubtype="0" autoRev="1" fill="hold" grpId="1" nodeType="withEffect">
                                  <p:stCondLst>
                                    <p:cond delay="200"/>
                                  </p:stCondLst>
                                  <p:childTnLst>
                                    <p:animScale>
                                      <p:cBhvr>
                                        <p:cTn id="15" dur="250" fill="hold"/>
                                        <p:tgtEl>
                                          <p:spTgt spid="15"/>
                                        </p:tgtEl>
                                      </p:cBhvr>
                                      <p:by x="105000" y="105000"/>
                                    </p:animScale>
                                  </p:childTnLst>
                                </p:cTn>
                              </p:par>
                              <p:par>
                                <p:cTn id="16" presetID="27" presetClass="emph" presetSubtype="0" fill="remove" grpId="2" nodeType="withEffect">
                                  <p:stCondLst>
                                    <p:cond delay="500"/>
                                  </p:stCondLst>
                                  <p:childTnLst>
                                    <p:animClr clrSpc="rgb" dir="cw">
                                      <p:cBhvr override="childStyle">
                                        <p:cTn id="17" dur="125" autoRev="1" fill="remove"/>
                                        <p:tgtEl>
                                          <p:spTgt spid="15"/>
                                        </p:tgtEl>
                                        <p:attrNameLst>
                                          <p:attrName>style.color</p:attrName>
                                        </p:attrNameLst>
                                      </p:cBhvr>
                                      <p:to>
                                        <a:schemeClr val="bg1"/>
                                      </p:to>
                                    </p:animClr>
                                    <p:animClr clrSpc="rgb" dir="cw">
                                      <p:cBhvr>
                                        <p:cTn id="18" dur="125" autoRev="1" fill="remove"/>
                                        <p:tgtEl>
                                          <p:spTgt spid="15"/>
                                        </p:tgtEl>
                                        <p:attrNameLst>
                                          <p:attrName>fillcolor</p:attrName>
                                        </p:attrNameLst>
                                      </p:cBhvr>
                                      <p:to>
                                        <a:schemeClr val="bg1"/>
                                      </p:to>
                                    </p:animClr>
                                    <p:set>
                                      <p:cBhvr>
                                        <p:cTn id="19" dur="125" autoRev="1" fill="remove"/>
                                        <p:tgtEl>
                                          <p:spTgt spid="15"/>
                                        </p:tgtEl>
                                        <p:attrNameLst>
                                          <p:attrName>fill.type</p:attrName>
                                        </p:attrNameLst>
                                      </p:cBhvr>
                                      <p:to>
                                        <p:strVal val="solid"/>
                                      </p:to>
                                    </p:set>
                                    <p:set>
                                      <p:cBhvr>
                                        <p:cTn id="20" dur="125" autoRev="1" fill="remove"/>
                                        <p:tgtEl>
                                          <p:spTgt spid="15"/>
                                        </p:tgtEl>
                                        <p:attrNameLst>
                                          <p:attrName>fill.on</p:attrName>
                                        </p:attrNameLst>
                                      </p:cBhvr>
                                      <p:to>
                                        <p:strVal val="true"/>
                                      </p:to>
                                    </p:set>
                                  </p:childTnLst>
                                </p:cTn>
                              </p:par>
                            </p:childTnLst>
                          </p:cTn>
                        </p:par>
                        <p:par>
                          <p:cTn id="21" fill="hold">
                            <p:stCondLst>
                              <p:cond delay="1000"/>
                            </p:stCondLst>
                            <p:childTnLst>
                              <p:par>
                                <p:cTn id="22" presetID="2" presetClass="entr" presetSubtype="6"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fill="hold"/>
                                        <p:tgtEl>
                                          <p:spTgt spid="22"/>
                                        </p:tgtEl>
                                        <p:attrNameLst>
                                          <p:attrName>ppt_x</p:attrName>
                                        </p:attrNameLst>
                                      </p:cBhvr>
                                      <p:tavLst>
                                        <p:tav tm="0">
                                          <p:val>
                                            <p:strVal val="1+#ppt_w/2"/>
                                          </p:val>
                                        </p:tav>
                                        <p:tav tm="100000">
                                          <p:val>
                                            <p:strVal val="#ppt_x"/>
                                          </p:val>
                                        </p:tav>
                                      </p:tavLst>
                                    </p:anim>
                                    <p:anim calcmode="lin" valueType="num">
                                      <p:cBhvr additive="base">
                                        <p:cTn id="25" dur="500" fill="hold"/>
                                        <p:tgtEl>
                                          <p:spTgt spid="22"/>
                                        </p:tgtEl>
                                        <p:attrNameLst>
                                          <p:attrName>ppt_y</p:attrName>
                                        </p:attrNameLst>
                                      </p:cBhvr>
                                      <p:tavLst>
                                        <p:tav tm="0">
                                          <p:val>
                                            <p:strVal val="1+#ppt_h/2"/>
                                          </p:val>
                                        </p:tav>
                                        <p:tav tm="100000">
                                          <p:val>
                                            <p:strVal val="#ppt_y"/>
                                          </p:val>
                                        </p:tav>
                                      </p:tavLst>
                                    </p:anim>
                                  </p:childTnLst>
                                </p:cTn>
                              </p:par>
                              <p:par>
                                <p:cTn id="26" presetID="2" presetClass="entr" presetSubtype="3" fill="hold" grpId="0" nodeType="withEffect">
                                  <p:stCondLst>
                                    <p:cond delay="10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1+#ppt_w/2"/>
                                          </p:val>
                                        </p:tav>
                                        <p:tav tm="100000">
                                          <p:val>
                                            <p:strVal val="#ppt_x"/>
                                          </p:val>
                                        </p:tav>
                                      </p:tavLst>
                                    </p:anim>
                                    <p:anim calcmode="lin" valueType="num">
                                      <p:cBhvr additive="base">
                                        <p:cTn id="29" dur="500" fill="hold"/>
                                        <p:tgtEl>
                                          <p:spTgt spid="19"/>
                                        </p:tgtEl>
                                        <p:attrNameLst>
                                          <p:attrName>ppt_y</p:attrName>
                                        </p:attrNameLst>
                                      </p:cBhvr>
                                      <p:tavLst>
                                        <p:tav tm="0">
                                          <p:val>
                                            <p:strVal val="0-#ppt_h/2"/>
                                          </p:val>
                                        </p:tav>
                                        <p:tav tm="100000">
                                          <p:val>
                                            <p:strVal val="#ppt_y"/>
                                          </p:val>
                                        </p:tav>
                                      </p:tavLst>
                                    </p:anim>
                                  </p:childTnLst>
                                </p:cTn>
                              </p:par>
                              <p:par>
                                <p:cTn id="30" presetID="2" presetClass="entr" presetSubtype="6" fill="hold" grpId="0" nodeType="withEffect">
                                  <p:stCondLst>
                                    <p:cond delay="200"/>
                                  </p:stCondLst>
                                  <p:childTnLst>
                                    <p:set>
                                      <p:cBhvr>
                                        <p:cTn id="31" dur="1" fill="hold">
                                          <p:stCondLst>
                                            <p:cond delay="0"/>
                                          </p:stCondLst>
                                        </p:cTn>
                                        <p:tgtEl>
                                          <p:spTgt spid="18"/>
                                        </p:tgtEl>
                                        <p:attrNameLst>
                                          <p:attrName>style.visibility</p:attrName>
                                        </p:attrNameLst>
                                      </p:cBhvr>
                                      <p:to>
                                        <p:strVal val="visible"/>
                                      </p:to>
                                    </p:set>
                                    <p:anim calcmode="lin" valueType="num">
                                      <p:cBhvr additive="base">
                                        <p:cTn id="32" dur="500" fill="hold"/>
                                        <p:tgtEl>
                                          <p:spTgt spid="18"/>
                                        </p:tgtEl>
                                        <p:attrNameLst>
                                          <p:attrName>ppt_x</p:attrName>
                                        </p:attrNameLst>
                                      </p:cBhvr>
                                      <p:tavLst>
                                        <p:tav tm="0">
                                          <p:val>
                                            <p:strVal val="1+#ppt_w/2"/>
                                          </p:val>
                                        </p:tav>
                                        <p:tav tm="100000">
                                          <p:val>
                                            <p:strVal val="#ppt_x"/>
                                          </p:val>
                                        </p:tav>
                                      </p:tavLst>
                                    </p:anim>
                                    <p:anim calcmode="lin" valueType="num">
                                      <p:cBhvr additive="base">
                                        <p:cTn id="33" dur="500" fill="hold"/>
                                        <p:tgtEl>
                                          <p:spTgt spid="18"/>
                                        </p:tgtEl>
                                        <p:attrNameLst>
                                          <p:attrName>ppt_y</p:attrName>
                                        </p:attrNameLst>
                                      </p:cBhvr>
                                      <p:tavLst>
                                        <p:tav tm="0">
                                          <p:val>
                                            <p:strVal val="1+#ppt_h/2"/>
                                          </p:val>
                                        </p:tav>
                                        <p:tav tm="100000">
                                          <p:val>
                                            <p:strVal val="#ppt_y"/>
                                          </p:val>
                                        </p:tav>
                                      </p:tavLst>
                                    </p:anim>
                                  </p:childTnLst>
                                </p:cTn>
                              </p:par>
                              <p:par>
                                <p:cTn id="34" presetID="2" presetClass="entr" presetSubtype="6" fill="hold" grpId="0" nodeType="withEffect">
                                  <p:stCondLst>
                                    <p:cond delay="400"/>
                                  </p:stCondLst>
                                  <p:childTnLst>
                                    <p:set>
                                      <p:cBhvr>
                                        <p:cTn id="35" dur="1" fill="hold">
                                          <p:stCondLst>
                                            <p:cond delay="0"/>
                                          </p:stCondLst>
                                        </p:cTn>
                                        <p:tgtEl>
                                          <p:spTgt spid="21"/>
                                        </p:tgtEl>
                                        <p:attrNameLst>
                                          <p:attrName>style.visibility</p:attrName>
                                        </p:attrNameLst>
                                      </p:cBhvr>
                                      <p:to>
                                        <p:strVal val="visible"/>
                                      </p:to>
                                    </p:set>
                                    <p:anim calcmode="lin" valueType="num">
                                      <p:cBhvr additive="base">
                                        <p:cTn id="36" dur="400" fill="hold"/>
                                        <p:tgtEl>
                                          <p:spTgt spid="21"/>
                                        </p:tgtEl>
                                        <p:attrNameLst>
                                          <p:attrName>ppt_x</p:attrName>
                                        </p:attrNameLst>
                                      </p:cBhvr>
                                      <p:tavLst>
                                        <p:tav tm="0">
                                          <p:val>
                                            <p:strVal val="1+#ppt_w/2"/>
                                          </p:val>
                                        </p:tav>
                                        <p:tav tm="100000">
                                          <p:val>
                                            <p:strVal val="#ppt_x"/>
                                          </p:val>
                                        </p:tav>
                                      </p:tavLst>
                                    </p:anim>
                                    <p:anim calcmode="lin" valueType="num">
                                      <p:cBhvr additive="base">
                                        <p:cTn id="37" dur="400" fill="hold"/>
                                        <p:tgtEl>
                                          <p:spTgt spid="21"/>
                                        </p:tgtEl>
                                        <p:attrNameLst>
                                          <p:attrName>ppt_y</p:attrName>
                                        </p:attrNameLst>
                                      </p:cBhvr>
                                      <p:tavLst>
                                        <p:tav tm="0">
                                          <p:val>
                                            <p:strVal val="1+#ppt_h/2"/>
                                          </p:val>
                                        </p:tav>
                                        <p:tav tm="100000">
                                          <p:val>
                                            <p:strVal val="#ppt_y"/>
                                          </p:val>
                                        </p:tav>
                                      </p:tavLst>
                                    </p:anim>
                                  </p:childTnLst>
                                </p:cTn>
                              </p:par>
                              <p:par>
                                <p:cTn id="38" presetID="2" presetClass="entr" presetSubtype="3" fill="hold" grpId="0" nodeType="withEffect">
                                  <p:stCondLst>
                                    <p:cond delay="500"/>
                                  </p:stCondLst>
                                  <p:childTnLst>
                                    <p:set>
                                      <p:cBhvr>
                                        <p:cTn id="39" dur="1" fill="hold">
                                          <p:stCondLst>
                                            <p:cond delay="0"/>
                                          </p:stCondLst>
                                        </p:cTn>
                                        <p:tgtEl>
                                          <p:spTgt spid="17"/>
                                        </p:tgtEl>
                                        <p:attrNameLst>
                                          <p:attrName>style.visibility</p:attrName>
                                        </p:attrNameLst>
                                      </p:cBhvr>
                                      <p:to>
                                        <p:strVal val="visible"/>
                                      </p:to>
                                    </p:set>
                                    <p:anim calcmode="lin" valueType="num">
                                      <p:cBhvr additive="base">
                                        <p:cTn id="40" dur="500" fill="hold"/>
                                        <p:tgtEl>
                                          <p:spTgt spid="17"/>
                                        </p:tgtEl>
                                        <p:attrNameLst>
                                          <p:attrName>ppt_x</p:attrName>
                                        </p:attrNameLst>
                                      </p:cBhvr>
                                      <p:tavLst>
                                        <p:tav tm="0">
                                          <p:val>
                                            <p:strVal val="1+#ppt_w/2"/>
                                          </p:val>
                                        </p:tav>
                                        <p:tav tm="100000">
                                          <p:val>
                                            <p:strVal val="#ppt_x"/>
                                          </p:val>
                                        </p:tav>
                                      </p:tavLst>
                                    </p:anim>
                                    <p:anim calcmode="lin" valueType="num">
                                      <p:cBhvr additive="base">
                                        <p:cTn id="41" dur="500" fill="hold"/>
                                        <p:tgtEl>
                                          <p:spTgt spid="17"/>
                                        </p:tgtEl>
                                        <p:attrNameLst>
                                          <p:attrName>ppt_y</p:attrName>
                                        </p:attrNameLst>
                                      </p:cBhvr>
                                      <p:tavLst>
                                        <p:tav tm="0">
                                          <p:val>
                                            <p:strVal val="0-#ppt_h/2"/>
                                          </p:val>
                                        </p:tav>
                                        <p:tav tm="100000">
                                          <p:val>
                                            <p:strVal val="#ppt_y"/>
                                          </p:val>
                                        </p:tav>
                                      </p:tavLst>
                                    </p:anim>
                                  </p:childTnLst>
                                </p:cTn>
                              </p:par>
                              <p:par>
                                <p:cTn id="42" presetID="2" presetClass="entr" presetSubtype="3" fill="hold" grpId="0" nodeType="withEffect">
                                  <p:stCondLst>
                                    <p:cond delay="750"/>
                                  </p:stCondLst>
                                  <p:childTnLst>
                                    <p:set>
                                      <p:cBhvr>
                                        <p:cTn id="43" dur="1" fill="hold">
                                          <p:stCondLst>
                                            <p:cond delay="0"/>
                                          </p:stCondLst>
                                        </p:cTn>
                                        <p:tgtEl>
                                          <p:spTgt spid="20"/>
                                        </p:tgtEl>
                                        <p:attrNameLst>
                                          <p:attrName>style.visibility</p:attrName>
                                        </p:attrNameLst>
                                      </p:cBhvr>
                                      <p:to>
                                        <p:strVal val="visible"/>
                                      </p:to>
                                    </p:set>
                                    <p:anim calcmode="lin" valueType="num">
                                      <p:cBhvr additive="base">
                                        <p:cTn id="44" dur="500" fill="hold"/>
                                        <p:tgtEl>
                                          <p:spTgt spid="20"/>
                                        </p:tgtEl>
                                        <p:attrNameLst>
                                          <p:attrName>ppt_x</p:attrName>
                                        </p:attrNameLst>
                                      </p:cBhvr>
                                      <p:tavLst>
                                        <p:tav tm="0">
                                          <p:val>
                                            <p:strVal val="1+#ppt_w/2"/>
                                          </p:val>
                                        </p:tav>
                                        <p:tav tm="100000">
                                          <p:val>
                                            <p:strVal val="#ppt_x"/>
                                          </p:val>
                                        </p:tav>
                                      </p:tavLst>
                                    </p:anim>
                                    <p:anim calcmode="lin" valueType="num">
                                      <p:cBhvr additive="base">
                                        <p:cTn id="45" dur="500" fill="hold"/>
                                        <p:tgtEl>
                                          <p:spTgt spid="20"/>
                                        </p:tgtEl>
                                        <p:attrNameLst>
                                          <p:attrName>ppt_y</p:attrName>
                                        </p:attrNameLst>
                                      </p:cBhvr>
                                      <p:tavLst>
                                        <p:tav tm="0">
                                          <p:val>
                                            <p:strVal val="0-#ppt_h/2"/>
                                          </p:val>
                                        </p:tav>
                                        <p:tav tm="100000">
                                          <p:val>
                                            <p:strVal val="#ppt_y"/>
                                          </p:val>
                                        </p:tav>
                                      </p:tavLst>
                                    </p:anim>
                                  </p:childTnLst>
                                </p:cTn>
                              </p:par>
                              <p:par>
                                <p:cTn id="46" presetID="42" presetClass="entr" presetSubtype="0" fill="hold" grpId="0" nodeType="withEffect">
                                  <p:stCondLst>
                                    <p:cond delay="50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anim calcmode="lin" valueType="num">
                                      <p:cBhvr>
                                        <p:cTn id="49" dur="500" fill="hold"/>
                                        <p:tgtEl>
                                          <p:spTgt spid="23"/>
                                        </p:tgtEl>
                                        <p:attrNameLst>
                                          <p:attrName>ppt_x</p:attrName>
                                        </p:attrNameLst>
                                      </p:cBhvr>
                                      <p:tavLst>
                                        <p:tav tm="0">
                                          <p:val>
                                            <p:strVal val="#ppt_x"/>
                                          </p:val>
                                        </p:tav>
                                        <p:tav tm="100000">
                                          <p:val>
                                            <p:strVal val="#ppt_x"/>
                                          </p:val>
                                        </p:tav>
                                      </p:tavLst>
                                    </p:anim>
                                    <p:anim calcmode="lin" valueType="num">
                                      <p:cBhvr>
                                        <p:cTn id="50" dur="500" fill="hold"/>
                                        <p:tgtEl>
                                          <p:spTgt spid="23"/>
                                        </p:tgtEl>
                                        <p:attrNameLst>
                                          <p:attrName>ppt_y</p:attrName>
                                        </p:attrNameLst>
                                      </p:cBhvr>
                                      <p:tavLst>
                                        <p:tav tm="0">
                                          <p:val>
                                            <p:strVal val="#ppt_y+.1"/>
                                          </p:val>
                                        </p:tav>
                                        <p:tav tm="100000">
                                          <p:val>
                                            <p:strVal val="#ppt_y"/>
                                          </p:val>
                                        </p:tav>
                                      </p:tavLst>
                                    </p:anim>
                                  </p:childTnLst>
                                </p:cTn>
                              </p:par>
                              <p:par>
                                <p:cTn id="51" presetID="41" presetClass="entr" presetSubtype="0" fill="hold" grpId="0" nodeType="withEffect">
                                  <p:stCondLst>
                                    <p:cond delay="1000"/>
                                  </p:stCondLst>
                                  <p:iterate type="wd">
                                    <p:tmPct val="10000"/>
                                  </p:iterate>
                                  <p:childTnLst>
                                    <p:set>
                                      <p:cBhvr>
                                        <p:cTn id="52" dur="1" fill="hold">
                                          <p:stCondLst>
                                            <p:cond delay="0"/>
                                          </p:stCondLst>
                                        </p:cTn>
                                        <p:tgtEl>
                                          <p:spTgt spid="24"/>
                                        </p:tgtEl>
                                        <p:attrNameLst>
                                          <p:attrName>style.visibility</p:attrName>
                                        </p:attrNameLst>
                                      </p:cBhvr>
                                      <p:to>
                                        <p:strVal val="visible"/>
                                      </p:to>
                                    </p:set>
                                    <p:anim calcmode="lin" valueType="num">
                                      <p:cBhvr>
                                        <p:cTn id="53"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54" dur="500" fill="hold"/>
                                        <p:tgtEl>
                                          <p:spTgt spid="24"/>
                                        </p:tgtEl>
                                        <p:attrNameLst>
                                          <p:attrName>ppt_y</p:attrName>
                                        </p:attrNameLst>
                                      </p:cBhvr>
                                      <p:tavLst>
                                        <p:tav tm="0">
                                          <p:val>
                                            <p:strVal val="#ppt_y"/>
                                          </p:val>
                                        </p:tav>
                                        <p:tav tm="100000">
                                          <p:val>
                                            <p:strVal val="#ppt_y"/>
                                          </p:val>
                                        </p:tav>
                                      </p:tavLst>
                                    </p:anim>
                                    <p:anim calcmode="lin" valueType="num">
                                      <p:cBhvr>
                                        <p:cTn id="55"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56"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57" dur="500" tmFilter="0,0; .5, 1; 1, 1"/>
                                        <p:tgtEl>
                                          <p:spTgt spid="24"/>
                                        </p:tgtEl>
                                      </p:cBhvr>
                                    </p:animEffect>
                                  </p:childTnLst>
                                </p:cTn>
                              </p:par>
                              <p:par>
                                <p:cTn id="58" presetID="42" presetClass="entr" presetSubtype="0" fill="hold" nodeType="withEffect">
                                  <p:stCondLst>
                                    <p:cond delay="1250"/>
                                  </p:stCondLst>
                                  <p:childTnLst>
                                    <p:set>
                                      <p:cBhvr>
                                        <p:cTn id="59" dur="1" fill="hold">
                                          <p:stCondLst>
                                            <p:cond delay="0"/>
                                          </p:stCondLst>
                                        </p:cTn>
                                        <p:tgtEl>
                                          <p:spTgt spid="40"/>
                                        </p:tgtEl>
                                        <p:attrNameLst>
                                          <p:attrName>style.visibility</p:attrName>
                                        </p:attrNameLst>
                                      </p:cBhvr>
                                      <p:to>
                                        <p:strVal val="visible"/>
                                      </p:to>
                                    </p:set>
                                    <p:animEffect transition="in" filter="fade">
                                      <p:cBhvr>
                                        <p:cTn id="60" dur="1000"/>
                                        <p:tgtEl>
                                          <p:spTgt spid="40"/>
                                        </p:tgtEl>
                                      </p:cBhvr>
                                    </p:animEffect>
                                    <p:anim calcmode="lin" valueType="num">
                                      <p:cBhvr>
                                        <p:cTn id="61" dur="1000" fill="hold"/>
                                        <p:tgtEl>
                                          <p:spTgt spid="40"/>
                                        </p:tgtEl>
                                        <p:attrNameLst>
                                          <p:attrName>ppt_x</p:attrName>
                                        </p:attrNameLst>
                                      </p:cBhvr>
                                      <p:tavLst>
                                        <p:tav tm="0">
                                          <p:val>
                                            <p:strVal val="#ppt_x"/>
                                          </p:val>
                                        </p:tav>
                                        <p:tav tm="100000">
                                          <p:val>
                                            <p:strVal val="#ppt_x"/>
                                          </p:val>
                                        </p:tav>
                                      </p:tavLst>
                                    </p:anim>
                                    <p:anim calcmode="lin" valueType="num">
                                      <p:cBhvr>
                                        <p:cTn id="62" dur="1000" fill="hold"/>
                                        <p:tgtEl>
                                          <p:spTgt spid="40"/>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1500"/>
                                  </p:stCondLst>
                                  <p:childTnLst>
                                    <p:set>
                                      <p:cBhvr>
                                        <p:cTn id="64" dur="1" fill="hold">
                                          <p:stCondLst>
                                            <p:cond delay="0"/>
                                          </p:stCondLst>
                                        </p:cTn>
                                        <p:tgtEl>
                                          <p:spTgt spid="2"/>
                                        </p:tgtEl>
                                        <p:attrNameLst>
                                          <p:attrName>style.visibility</p:attrName>
                                        </p:attrNameLst>
                                      </p:cBhvr>
                                      <p:to>
                                        <p:strVal val="visible"/>
                                      </p:to>
                                    </p:set>
                                    <p:animEffect transition="in" filter="fade">
                                      <p:cBhvr>
                                        <p:cTn id="65" dur="1000"/>
                                        <p:tgtEl>
                                          <p:spTgt spid="2"/>
                                        </p:tgtEl>
                                      </p:cBhvr>
                                    </p:animEffect>
                                    <p:anim calcmode="lin" valueType="num">
                                      <p:cBhvr>
                                        <p:cTn id="66" dur="1000" fill="hold"/>
                                        <p:tgtEl>
                                          <p:spTgt spid="2"/>
                                        </p:tgtEl>
                                        <p:attrNameLst>
                                          <p:attrName>ppt_x</p:attrName>
                                        </p:attrNameLst>
                                      </p:cBhvr>
                                      <p:tavLst>
                                        <p:tav tm="0">
                                          <p:val>
                                            <p:strVal val="#ppt_x"/>
                                          </p:val>
                                        </p:tav>
                                        <p:tav tm="100000">
                                          <p:val>
                                            <p:strVal val="#ppt_x"/>
                                          </p:val>
                                        </p:tav>
                                      </p:tavLst>
                                    </p:anim>
                                    <p:anim calcmode="lin" valueType="num">
                                      <p:cBhvr>
                                        <p:cTn id="6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5" grpId="1" animBg="1"/>
      <p:bldP spid="15" grpId="2" animBg="1"/>
      <p:bldP spid="17" grpId="0" animBg="1"/>
      <p:bldP spid="18" grpId="0" animBg="1"/>
      <p:bldP spid="19" grpId="0" animBg="1"/>
      <p:bldP spid="20" grpId="0" animBg="1"/>
      <p:bldP spid="21" grpId="0" animBg="1"/>
      <p:bldP spid="22" grpId="0" animBg="1"/>
      <p:bldP spid="23" grpId="0"/>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93700" y="1047750"/>
            <a:ext cx="4004945" cy="3759835"/>
          </a:xfrm>
          <a:prstGeom prst="rect">
            <a:avLst/>
          </a:prstGeom>
          <a:solidFill>
            <a:srgbClr val="0070C0"/>
          </a:solidFill>
          <a:ln w="38100">
            <a:solidFill>
              <a:schemeClr val="bg1"/>
            </a:solidFill>
          </a:ln>
          <a:effectLst>
            <a:outerShdw blurRad="203200" dist="38100" dir="2700000" sx="101000" sy="101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2"/>
          <p:cNvSpPr txBox="1"/>
          <p:nvPr/>
        </p:nvSpPr>
        <p:spPr>
          <a:xfrm>
            <a:off x="893846" y="105518"/>
            <a:ext cx="2421965" cy="523220"/>
          </a:xfrm>
          <a:prstGeom prst="rect">
            <a:avLst/>
          </a:prstGeom>
          <a:noFill/>
        </p:spPr>
        <p:txBody>
          <a:bodyPr wrap="square" rtlCol="0">
            <a:spAutoFit/>
          </a:bodyPr>
          <a:lstStyle/>
          <a:p>
            <a:pPr algn="ctr"/>
            <a:r>
              <a:rPr lang="zh-CN" altLang="en-US" sz="2800" b="1">
                <a:solidFill>
                  <a:srgbClr val="005DA2"/>
                </a:solidFill>
                <a:latin typeface="微软雅黑" panose="020B0503020204020204" pitchFamily="34" charset="-122"/>
                <a:ea typeface="微软雅黑" panose="020B0503020204020204" pitchFamily="34" charset="-122"/>
              </a:rPr>
              <a:t>选题背景</a:t>
            </a:r>
            <a:endParaRPr lang="zh-CN" altLang="en-US" sz="2800" b="1">
              <a:solidFill>
                <a:srgbClr val="005DA2"/>
              </a:solidFill>
              <a:latin typeface="微软雅黑" panose="020B0503020204020204" pitchFamily="34" charset="-122"/>
              <a:ea typeface="微软雅黑" panose="020B0503020204020204" pitchFamily="34" charset="-122"/>
            </a:endParaRPr>
          </a:p>
        </p:txBody>
      </p:sp>
      <p:cxnSp>
        <p:nvCxnSpPr>
          <p:cNvPr id="21" name="直接连接符 20"/>
          <p:cNvCxnSpPr/>
          <p:nvPr/>
        </p:nvCxnSpPr>
        <p:spPr>
          <a:xfrm>
            <a:off x="0" y="687715"/>
            <a:ext cx="9144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3620" y="104414"/>
            <a:ext cx="826142" cy="583301"/>
          </a:xfrm>
          <a:prstGeom prst="rect">
            <a:avLst/>
          </a:prstGeom>
        </p:spPr>
      </p:pic>
      <p:sp>
        <p:nvSpPr>
          <p:cNvPr id="24" name="TextBox 41"/>
          <p:cNvSpPr>
            <a:spLocks noChangeArrowheads="1"/>
          </p:cNvSpPr>
          <p:nvPr/>
        </p:nvSpPr>
        <p:spPr bwMode="auto">
          <a:xfrm>
            <a:off x="468779" y="1206295"/>
            <a:ext cx="3854530" cy="3601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pPr>
            <a:r>
              <a:rPr lang="zh-CN" altLang="en-US"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人们生活水平提高的同时也促进了汽车的消费，而主要的消费对象是</a:t>
            </a:r>
            <a:r>
              <a:rPr lang="en-US" altLang="zh-CN"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30-40</a:t>
            </a:r>
            <a:r>
              <a:rPr lang="zh-CN" altLang="en-US"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岁具有稳定收入的工薪阶层。他们工作繁忙以至于没有过多时间对车辆进行详细了解。城市中的车展为人们提供近距离了解汽车的机会，实体店也有完善的汽车相关配套服务，能够让用户直接近距离接触到自己的爱车。</a:t>
            </a:r>
            <a:endParaRPr lang="zh-CN" altLang="en-US"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0" fontAlgn="auto">
              <a:lnSpc>
                <a:spcPct val="150000"/>
              </a:lnSpc>
              <a:extLst>
                <a:ext uri="{35155182-B16C-46BC-9424-99874614C6A1}">
                  <wpsdc:marlchars xmlns:wpsdc="http://www.wps.cn/officeDocument/2017/drawingmlCustomData" val="0" checksum="0"/>
                </a:ext>
              </a:extLst>
            </a:pPr>
            <a:r>
              <a:rPr lang="en-US" altLang="zh-CN"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但线下购车有一些固有缺点，车展会和</a:t>
            </a:r>
            <a:r>
              <a:rPr lang="en-US" altLang="zh-CN"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4S</a:t>
            </a:r>
            <a:r>
              <a:rPr lang="zh-CN" altLang="en-US"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店的场地成本最终都会提高汽车交易价格。此外，线下看车存在巨大的局限性，客户需要四处咨询看车，费时费力。</a:t>
            </a:r>
            <a:endParaRPr lang="zh-CN" altLang="en-US"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0" fontAlgn="auto">
              <a:lnSpc>
                <a:spcPct val="150000"/>
              </a:lnSpc>
              <a:extLst>
                <a:ext uri="{35155182-B16C-46BC-9424-99874614C6A1}">
                  <wpsdc:marlchars xmlns:wpsdc="http://www.wps.cn/officeDocument/2017/drawingmlCustomData" val="0" checksum="0"/>
                </a:ext>
              </a:extLst>
            </a:pPr>
            <a:r>
              <a:rPr lang="en-US" altLang="zh-CN"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综合来看，线下看车存在效率低、成本高等不利因素，而线上的汽车网站又不能给用户提供完全的咨询和交易的可靠性，因此，又必须开发一个即能够克服两者缺点，同时又能提供两者优势的</a:t>
            </a:r>
            <a:r>
              <a:rPr lang="zh-CN" altLang="en-US"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综合性</a:t>
            </a:r>
            <a:r>
              <a:rPr lang="en-US" altLang="zh-CN"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汽车资讯网站。</a:t>
            </a:r>
            <a:endParaRPr lang="en-US" altLang="zh-CN"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5" name="组合 24"/>
          <p:cNvGrpSpPr/>
          <p:nvPr/>
        </p:nvGrpSpPr>
        <p:grpSpPr>
          <a:xfrm>
            <a:off x="4398468" y="1548524"/>
            <a:ext cx="4575839" cy="2862297"/>
            <a:chOff x="857224" y="1876434"/>
            <a:chExt cx="3519051" cy="2124076"/>
          </a:xfrm>
        </p:grpSpPr>
        <p:grpSp>
          <p:nvGrpSpPr>
            <p:cNvPr id="37" name="Group 7"/>
            <p:cNvGrpSpPr/>
            <p:nvPr/>
          </p:nvGrpSpPr>
          <p:grpSpPr>
            <a:xfrm>
              <a:off x="857224" y="1876434"/>
              <a:ext cx="3519051" cy="2124076"/>
              <a:chOff x="4901105" y="2090748"/>
              <a:chExt cx="3519051" cy="2124076"/>
            </a:xfrm>
          </p:grpSpPr>
          <p:pic>
            <p:nvPicPr>
              <p:cNvPr id="39" name="Picture 53"/>
              <p:cNvPicPr>
                <a:picLocks noChangeAspect="1"/>
              </p:cNvPicPr>
              <p:nvPr/>
            </p:nvPicPr>
            <p:blipFill>
              <a:blip r:embed="rId2"/>
              <a:stretch>
                <a:fillRect/>
              </a:stretch>
            </p:blipFill>
            <p:spPr bwMode="auto">
              <a:xfrm>
                <a:off x="4901105" y="2090748"/>
                <a:ext cx="3519051" cy="2124076"/>
              </a:xfrm>
              <a:prstGeom prst="rect">
                <a:avLst/>
              </a:prstGeom>
              <a:noFill/>
              <a:ln w="9525">
                <a:noFill/>
                <a:miter lim="800000"/>
                <a:headEnd/>
                <a:tailEnd/>
              </a:ln>
            </p:spPr>
          </p:pic>
          <p:sp>
            <p:nvSpPr>
              <p:cNvPr id="40" name="Rectangle 9"/>
              <p:cNvSpPr/>
              <p:nvPr/>
            </p:nvSpPr>
            <p:spPr>
              <a:xfrm>
                <a:off x="5330923" y="2195514"/>
                <a:ext cx="2675358" cy="1674094"/>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5"/>
              </a:p>
            </p:txBody>
          </p:sp>
        </p:grpSp>
        <p:pic>
          <p:nvPicPr>
            <p:cNvPr id="38" name="图片 37"/>
            <p:cNvPicPr>
              <a:picLocks noChangeAspect="1"/>
            </p:cNvPicPr>
            <p:nvPr/>
          </p:nvPicPr>
          <p:blipFill>
            <a:blip r:embed="rId4">
              <a:extLst>
                <a:ext uri="{28A0092B-C50C-407E-A947-70E740481C1C}">
                  <a14:useLocalDpi xmlns:a14="http://schemas.microsoft.com/office/drawing/2010/main" val="0"/>
                </a:ext>
              </a:extLst>
            </a:blip>
            <a:srcRect t="8663" r="811" b="6467"/>
            <a:stretch>
              <a:fillRect/>
            </a:stretch>
          </p:blipFill>
          <p:spPr>
            <a:xfrm>
              <a:off x="1287042" y="1981200"/>
              <a:ext cx="2675358" cy="1713148"/>
            </a:xfrm>
            <a:custGeom>
              <a:avLst/>
              <a:gdLst>
                <a:gd name="connsiteX0" fmla="*/ 0 w 6715140"/>
                <a:gd name="connsiteY0" fmla="*/ 0 h 3214710"/>
                <a:gd name="connsiteX1" fmla="*/ 6715140 w 6715140"/>
                <a:gd name="connsiteY1" fmla="*/ 0 h 3214710"/>
                <a:gd name="connsiteX2" fmla="*/ 6715140 w 6715140"/>
                <a:gd name="connsiteY2" fmla="*/ 3214710 h 3214710"/>
                <a:gd name="connsiteX3" fmla="*/ 0 w 6715140"/>
                <a:gd name="connsiteY3" fmla="*/ 3214710 h 3214710"/>
              </a:gdLst>
              <a:ahLst/>
              <a:cxnLst>
                <a:cxn ang="0">
                  <a:pos x="connsiteX0" y="connsiteY0"/>
                </a:cxn>
                <a:cxn ang="0">
                  <a:pos x="connsiteX1" y="connsiteY1"/>
                </a:cxn>
                <a:cxn ang="0">
                  <a:pos x="connsiteX2" y="connsiteY2"/>
                </a:cxn>
                <a:cxn ang="0">
                  <a:pos x="connsiteX3" y="connsiteY3"/>
                </a:cxn>
              </a:cxnLst>
              <a:rect l="l" t="t" r="r" b="b"/>
              <a:pathLst>
                <a:path w="6715140" h="3214710">
                  <a:moveTo>
                    <a:pt x="0" y="0"/>
                  </a:moveTo>
                  <a:lnTo>
                    <a:pt x="6715140" y="0"/>
                  </a:lnTo>
                  <a:lnTo>
                    <a:pt x="6715140" y="3214710"/>
                  </a:lnTo>
                  <a:lnTo>
                    <a:pt x="0" y="3214710"/>
                  </a:lnTo>
                  <a:close/>
                </a:path>
              </a:pathLst>
            </a:custGeom>
          </p:spPr>
        </p:pic>
      </p:grpSp>
      <p:sp>
        <p:nvSpPr>
          <p:cNvPr id="11" name="椭圆 10"/>
          <p:cNvSpPr/>
          <p:nvPr/>
        </p:nvSpPr>
        <p:spPr>
          <a:xfrm>
            <a:off x="7450353" y="286397"/>
            <a:ext cx="161462" cy="161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7724169" y="286397"/>
            <a:ext cx="161462" cy="16146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7997985" y="286397"/>
            <a:ext cx="161462" cy="1614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8271801" y="286397"/>
            <a:ext cx="161462" cy="161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8545617" y="286397"/>
            <a:ext cx="161462" cy="161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20"/>
                                        </p:tgtEl>
                                        <p:attrNameLst>
                                          <p:attrName>style.visibility</p:attrName>
                                        </p:attrNameLst>
                                      </p:cBhvr>
                                      <p:to>
                                        <p:strVal val="visible"/>
                                      </p:to>
                                    </p:set>
                                    <p:anim calcmode="lin" valueType="num">
                                      <p:cBhvr>
                                        <p:cTn id="12"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0"/>
                                        </p:tgtEl>
                                        <p:attrNameLst>
                                          <p:attrName>ppt_y</p:attrName>
                                        </p:attrNameLst>
                                      </p:cBhvr>
                                      <p:tavLst>
                                        <p:tav tm="0">
                                          <p:val>
                                            <p:strVal val="#ppt_y"/>
                                          </p:val>
                                        </p:tav>
                                        <p:tav tm="100000">
                                          <p:val>
                                            <p:strVal val="#ppt_y"/>
                                          </p:val>
                                        </p:tav>
                                      </p:tavLst>
                                    </p:anim>
                                    <p:anim calcmode="lin" valueType="num">
                                      <p:cBhvr>
                                        <p:cTn id="14"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0"/>
                                        </p:tgtEl>
                                      </p:cBhvr>
                                    </p:animEffect>
                                  </p:childTnLst>
                                </p:cTn>
                              </p:par>
                              <p:par>
                                <p:cTn id="17" presetID="22" presetClass="entr" presetSubtype="8" fill="hold" nodeType="withEffect">
                                  <p:stCondLst>
                                    <p:cond delay="1000"/>
                                  </p:stCondLst>
                                  <p:childTnLst>
                                    <p:set>
                                      <p:cBhvr>
                                        <p:cTn id="18" dur="1" fill="hold">
                                          <p:stCondLst>
                                            <p:cond delay="0"/>
                                          </p:stCondLst>
                                        </p:cTn>
                                        <p:tgtEl>
                                          <p:spTgt spid="21"/>
                                        </p:tgtEl>
                                        <p:attrNameLst>
                                          <p:attrName>style.visibility</p:attrName>
                                        </p:attrNameLst>
                                      </p:cBhvr>
                                      <p:to>
                                        <p:strVal val="visible"/>
                                      </p:to>
                                    </p:set>
                                    <p:animEffect transition="in" filter="wipe(left)">
                                      <p:cBhvr>
                                        <p:cTn id="19" dur="500"/>
                                        <p:tgtEl>
                                          <p:spTgt spid="21"/>
                                        </p:tgtEl>
                                      </p:cBhvr>
                                    </p:animEffect>
                                  </p:childTnLst>
                                </p:cTn>
                              </p:par>
                              <p:par>
                                <p:cTn id="20" presetID="23" presetClass="entr" presetSubtype="16" fill="hold" grpId="0" nodeType="withEffect">
                                  <p:stCondLst>
                                    <p:cond delay="125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1500"/>
                                  </p:stCondLst>
                                  <p:childTnLst>
                                    <p:set>
                                      <p:cBhvr>
                                        <p:cTn id="25" dur="1" fill="hold">
                                          <p:stCondLst>
                                            <p:cond delay="0"/>
                                          </p:stCondLst>
                                        </p:cTn>
                                        <p:tgtEl>
                                          <p:spTgt spid="46"/>
                                        </p:tgtEl>
                                        <p:attrNameLst>
                                          <p:attrName>style.visibility</p:attrName>
                                        </p:attrNameLst>
                                      </p:cBhvr>
                                      <p:to>
                                        <p:strVal val="visible"/>
                                      </p:to>
                                    </p:set>
                                    <p:anim calcmode="lin" valueType="num">
                                      <p:cBhvr>
                                        <p:cTn id="26" dur="500" fill="hold"/>
                                        <p:tgtEl>
                                          <p:spTgt spid="46"/>
                                        </p:tgtEl>
                                        <p:attrNameLst>
                                          <p:attrName>ppt_w</p:attrName>
                                        </p:attrNameLst>
                                      </p:cBhvr>
                                      <p:tavLst>
                                        <p:tav tm="0">
                                          <p:val>
                                            <p:fltVal val="0"/>
                                          </p:val>
                                        </p:tav>
                                        <p:tav tm="100000">
                                          <p:val>
                                            <p:strVal val="#ppt_w"/>
                                          </p:val>
                                        </p:tav>
                                      </p:tavLst>
                                    </p:anim>
                                    <p:anim calcmode="lin" valueType="num">
                                      <p:cBhvr>
                                        <p:cTn id="27" dur="500" fill="hold"/>
                                        <p:tgtEl>
                                          <p:spTgt spid="46"/>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1750"/>
                                  </p:stCondLst>
                                  <p:childTnLst>
                                    <p:set>
                                      <p:cBhvr>
                                        <p:cTn id="29" dur="1" fill="hold">
                                          <p:stCondLst>
                                            <p:cond delay="0"/>
                                          </p:stCondLst>
                                        </p:cTn>
                                        <p:tgtEl>
                                          <p:spTgt spid="47"/>
                                        </p:tgtEl>
                                        <p:attrNameLst>
                                          <p:attrName>style.visibility</p:attrName>
                                        </p:attrNameLst>
                                      </p:cBhvr>
                                      <p:to>
                                        <p:strVal val="visible"/>
                                      </p:to>
                                    </p:set>
                                    <p:anim calcmode="lin" valueType="num">
                                      <p:cBhvr>
                                        <p:cTn id="30" dur="500" fill="hold"/>
                                        <p:tgtEl>
                                          <p:spTgt spid="47"/>
                                        </p:tgtEl>
                                        <p:attrNameLst>
                                          <p:attrName>ppt_w</p:attrName>
                                        </p:attrNameLst>
                                      </p:cBhvr>
                                      <p:tavLst>
                                        <p:tav tm="0">
                                          <p:val>
                                            <p:fltVal val="0"/>
                                          </p:val>
                                        </p:tav>
                                        <p:tav tm="100000">
                                          <p:val>
                                            <p:strVal val="#ppt_w"/>
                                          </p:val>
                                        </p:tav>
                                      </p:tavLst>
                                    </p:anim>
                                    <p:anim calcmode="lin" valueType="num">
                                      <p:cBhvr>
                                        <p:cTn id="31" dur="500" fill="hold"/>
                                        <p:tgtEl>
                                          <p:spTgt spid="47"/>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2000"/>
                                  </p:stCondLst>
                                  <p:childTnLst>
                                    <p:set>
                                      <p:cBhvr>
                                        <p:cTn id="33" dur="1" fill="hold">
                                          <p:stCondLst>
                                            <p:cond delay="0"/>
                                          </p:stCondLst>
                                        </p:cTn>
                                        <p:tgtEl>
                                          <p:spTgt spid="48"/>
                                        </p:tgtEl>
                                        <p:attrNameLst>
                                          <p:attrName>style.visibility</p:attrName>
                                        </p:attrNameLst>
                                      </p:cBhvr>
                                      <p:to>
                                        <p:strVal val="visible"/>
                                      </p:to>
                                    </p:set>
                                    <p:anim calcmode="lin" valueType="num">
                                      <p:cBhvr>
                                        <p:cTn id="34" dur="500" fill="hold"/>
                                        <p:tgtEl>
                                          <p:spTgt spid="48"/>
                                        </p:tgtEl>
                                        <p:attrNameLst>
                                          <p:attrName>ppt_w</p:attrName>
                                        </p:attrNameLst>
                                      </p:cBhvr>
                                      <p:tavLst>
                                        <p:tav tm="0">
                                          <p:val>
                                            <p:fltVal val="0"/>
                                          </p:val>
                                        </p:tav>
                                        <p:tav tm="100000">
                                          <p:val>
                                            <p:strVal val="#ppt_w"/>
                                          </p:val>
                                        </p:tav>
                                      </p:tavLst>
                                    </p:anim>
                                    <p:anim calcmode="lin" valueType="num">
                                      <p:cBhvr>
                                        <p:cTn id="35" dur="500" fill="hold"/>
                                        <p:tgtEl>
                                          <p:spTgt spid="48"/>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2250"/>
                                  </p:stCondLst>
                                  <p:childTnLst>
                                    <p:set>
                                      <p:cBhvr>
                                        <p:cTn id="37" dur="1" fill="hold">
                                          <p:stCondLst>
                                            <p:cond delay="0"/>
                                          </p:stCondLst>
                                        </p:cTn>
                                        <p:tgtEl>
                                          <p:spTgt spid="49"/>
                                        </p:tgtEl>
                                        <p:attrNameLst>
                                          <p:attrName>style.visibility</p:attrName>
                                        </p:attrNameLst>
                                      </p:cBhvr>
                                      <p:to>
                                        <p:strVal val="visible"/>
                                      </p:to>
                                    </p:set>
                                    <p:anim calcmode="lin" valueType="num">
                                      <p:cBhvr>
                                        <p:cTn id="38" dur="500" fill="hold"/>
                                        <p:tgtEl>
                                          <p:spTgt spid="49"/>
                                        </p:tgtEl>
                                        <p:attrNameLst>
                                          <p:attrName>ppt_w</p:attrName>
                                        </p:attrNameLst>
                                      </p:cBhvr>
                                      <p:tavLst>
                                        <p:tav tm="0">
                                          <p:val>
                                            <p:fltVal val="0"/>
                                          </p:val>
                                        </p:tav>
                                        <p:tav tm="100000">
                                          <p:val>
                                            <p:strVal val="#ppt_w"/>
                                          </p:val>
                                        </p:tav>
                                      </p:tavLst>
                                    </p:anim>
                                    <p:anim calcmode="lin" valueType="num">
                                      <p:cBhvr>
                                        <p:cTn id="39" dur="500" fill="hold"/>
                                        <p:tgtEl>
                                          <p:spTgt spid="49"/>
                                        </p:tgtEl>
                                        <p:attrNameLst>
                                          <p:attrName>ppt_h</p:attrName>
                                        </p:attrNameLst>
                                      </p:cBhvr>
                                      <p:tavLst>
                                        <p:tav tm="0">
                                          <p:val>
                                            <p:fltVal val="0"/>
                                          </p:val>
                                        </p:tav>
                                        <p:tav tm="100000">
                                          <p:val>
                                            <p:strVal val="#ppt_h"/>
                                          </p:val>
                                        </p:tav>
                                      </p:tavLst>
                                    </p:anim>
                                  </p:childTnLst>
                                </p:cTn>
                              </p:par>
                              <p:par>
                                <p:cTn id="40" presetID="14" presetClass="entr" presetSubtype="10" fill="hold" grpId="0" nodeType="withEffect">
                                  <p:stCondLst>
                                    <p:cond delay="2500"/>
                                  </p:stCondLst>
                                  <p:childTnLst>
                                    <p:set>
                                      <p:cBhvr>
                                        <p:cTn id="41" dur="1" fill="hold">
                                          <p:stCondLst>
                                            <p:cond delay="0"/>
                                          </p:stCondLst>
                                        </p:cTn>
                                        <p:tgtEl>
                                          <p:spTgt spid="10"/>
                                        </p:tgtEl>
                                        <p:attrNameLst>
                                          <p:attrName>style.visibility</p:attrName>
                                        </p:attrNameLst>
                                      </p:cBhvr>
                                      <p:to>
                                        <p:strVal val="visible"/>
                                      </p:to>
                                    </p:set>
                                    <p:animEffect transition="in" filter="randombar(horizontal)">
                                      <p:cBhvr>
                                        <p:cTn id="42" dur="500"/>
                                        <p:tgtEl>
                                          <p:spTgt spid="10"/>
                                        </p:tgtEl>
                                      </p:cBhvr>
                                    </p:animEffect>
                                  </p:childTnLst>
                                </p:cTn>
                              </p:par>
                              <p:par>
                                <p:cTn id="43" presetID="42" presetClass="entr" presetSubtype="0" fill="hold" grpId="0" nodeType="withEffect">
                                  <p:stCondLst>
                                    <p:cond delay="275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1000"/>
                                        <p:tgtEl>
                                          <p:spTgt spid="24"/>
                                        </p:tgtEl>
                                      </p:cBhvr>
                                    </p:animEffect>
                                    <p:anim calcmode="lin" valueType="num">
                                      <p:cBhvr>
                                        <p:cTn id="46" dur="1000" fill="hold"/>
                                        <p:tgtEl>
                                          <p:spTgt spid="24"/>
                                        </p:tgtEl>
                                        <p:attrNameLst>
                                          <p:attrName>ppt_x</p:attrName>
                                        </p:attrNameLst>
                                      </p:cBhvr>
                                      <p:tavLst>
                                        <p:tav tm="0">
                                          <p:val>
                                            <p:strVal val="#ppt_x"/>
                                          </p:val>
                                        </p:tav>
                                        <p:tav tm="100000">
                                          <p:val>
                                            <p:strVal val="#ppt_x"/>
                                          </p:val>
                                        </p:tav>
                                      </p:tavLst>
                                    </p:anim>
                                    <p:anim calcmode="lin" valueType="num">
                                      <p:cBhvr>
                                        <p:cTn id="47" dur="1000" fill="hold"/>
                                        <p:tgtEl>
                                          <p:spTgt spid="24"/>
                                        </p:tgtEl>
                                        <p:attrNameLst>
                                          <p:attrName>ppt_y</p:attrName>
                                        </p:attrNameLst>
                                      </p:cBhvr>
                                      <p:tavLst>
                                        <p:tav tm="0">
                                          <p:val>
                                            <p:strVal val="#ppt_y+.1"/>
                                          </p:val>
                                        </p:tav>
                                        <p:tav tm="100000">
                                          <p:val>
                                            <p:strVal val="#ppt_y"/>
                                          </p:val>
                                        </p:tav>
                                      </p:tavLst>
                                    </p:anim>
                                  </p:childTnLst>
                                </p:cTn>
                              </p:par>
                            </p:childTnLst>
                          </p:cTn>
                        </p:par>
                        <p:par>
                          <p:cTn id="48" fill="hold">
                            <p:stCondLst>
                              <p:cond delay="0"/>
                            </p:stCondLst>
                            <p:childTnLst>
                              <p:par>
                                <p:cTn id="49" presetID="42" presetClass="entr" presetSubtype="0" fill="hold" nodeType="after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1000"/>
                                        <p:tgtEl>
                                          <p:spTgt spid="25"/>
                                        </p:tgtEl>
                                      </p:cBhvr>
                                    </p:animEffect>
                                    <p:anim calcmode="lin" valueType="num">
                                      <p:cBhvr>
                                        <p:cTn id="52" dur="1000" fill="hold"/>
                                        <p:tgtEl>
                                          <p:spTgt spid="25"/>
                                        </p:tgtEl>
                                        <p:attrNameLst>
                                          <p:attrName>ppt_x</p:attrName>
                                        </p:attrNameLst>
                                      </p:cBhvr>
                                      <p:tavLst>
                                        <p:tav tm="0">
                                          <p:val>
                                            <p:strVal val="#ppt_x"/>
                                          </p:val>
                                        </p:tav>
                                        <p:tav tm="100000">
                                          <p:val>
                                            <p:strVal val="#ppt_x"/>
                                          </p:val>
                                        </p:tav>
                                      </p:tavLst>
                                    </p:anim>
                                    <p:anim calcmode="lin" valueType="num">
                                      <p:cBhvr>
                                        <p:cTn id="5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20" grpId="0"/>
      <p:bldP spid="24" grpId="0"/>
      <p:bldP spid="11" grpId="0" animBg="1"/>
      <p:bldP spid="46" grpId="0" animBg="1"/>
      <p:bldP spid="47" grpId="0" animBg="1"/>
      <p:bldP spid="48" grpId="0" animBg="1"/>
      <p:bldP spid="4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93700" y="1047750"/>
            <a:ext cx="4004945" cy="3759835"/>
          </a:xfrm>
          <a:prstGeom prst="rect">
            <a:avLst/>
          </a:prstGeom>
          <a:solidFill>
            <a:srgbClr val="0070C0"/>
          </a:solidFill>
          <a:ln w="38100">
            <a:solidFill>
              <a:schemeClr val="bg1"/>
            </a:solidFill>
          </a:ln>
          <a:effectLst>
            <a:outerShdw blurRad="203200" dist="38100" dir="2700000" sx="101000" sy="101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2"/>
          <p:cNvSpPr txBox="1"/>
          <p:nvPr/>
        </p:nvSpPr>
        <p:spPr>
          <a:xfrm>
            <a:off x="893846" y="105518"/>
            <a:ext cx="2421965" cy="521970"/>
          </a:xfrm>
          <a:prstGeom prst="rect">
            <a:avLst/>
          </a:prstGeom>
          <a:noFill/>
        </p:spPr>
        <p:txBody>
          <a:bodyPr wrap="square" rtlCol="0">
            <a:spAutoFit/>
          </a:bodyPr>
          <a:lstStyle/>
          <a:p>
            <a:pPr algn="ctr"/>
            <a:r>
              <a:rPr lang="zh-CN" altLang="en-US" sz="2800" b="1">
                <a:solidFill>
                  <a:srgbClr val="005DA2"/>
                </a:solidFill>
                <a:latin typeface="微软雅黑" panose="020B0503020204020204" pitchFamily="34" charset="-122"/>
                <a:ea typeface="微软雅黑" panose="020B0503020204020204" pitchFamily="34" charset="-122"/>
              </a:rPr>
              <a:t>项目简介</a:t>
            </a:r>
            <a:endParaRPr lang="zh-CN" altLang="en-US" sz="2800" b="1">
              <a:solidFill>
                <a:srgbClr val="005DA2"/>
              </a:solidFill>
              <a:latin typeface="微软雅黑" panose="020B0503020204020204" pitchFamily="34" charset="-122"/>
              <a:ea typeface="微软雅黑" panose="020B0503020204020204" pitchFamily="34" charset="-122"/>
            </a:endParaRPr>
          </a:p>
        </p:txBody>
      </p:sp>
      <p:cxnSp>
        <p:nvCxnSpPr>
          <p:cNvPr id="21" name="直接连接符 20"/>
          <p:cNvCxnSpPr/>
          <p:nvPr/>
        </p:nvCxnSpPr>
        <p:spPr>
          <a:xfrm>
            <a:off x="0" y="687715"/>
            <a:ext cx="9144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3620" y="104414"/>
            <a:ext cx="826142" cy="583301"/>
          </a:xfrm>
          <a:prstGeom prst="rect">
            <a:avLst/>
          </a:prstGeom>
        </p:spPr>
      </p:pic>
      <p:sp>
        <p:nvSpPr>
          <p:cNvPr id="24" name="TextBox 41"/>
          <p:cNvSpPr>
            <a:spLocks noChangeArrowheads="1"/>
          </p:cNvSpPr>
          <p:nvPr/>
        </p:nvSpPr>
        <p:spPr bwMode="auto">
          <a:xfrm>
            <a:off x="468779" y="1206295"/>
            <a:ext cx="3854530" cy="3323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pPr>
            <a:r>
              <a:rPr lang="zh-CN" altLang="en-US"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该网站提供简单便捷的注册方式，高效的选车工具，用户能够快捷的选择到自己喜欢的车辆，网站风格简约，没有花里胡哨的广告，提升用户体验。买家可以与卖家一对一通信，拿到第一手汽车资料，买的放心。不仅如此，用户还可以在车友会于其他用户交流，了解到更多关于汽车的信息，相互参谋，避免非理性消费。此外，网站也为商家提供管理界面，让商家能够及时快捷的对汽车进行管理。</a:t>
            </a:r>
            <a:endPar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en-US"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本网站需要实现用户选购买卖汽车，车友会，汽车管理，资讯发布展示等功能。同时将客户端、商家端、管理员端三端合一，依据用户权限获取各自能够访问的页面，便捷的同时提升网页各模块的复用性。</a:t>
            </a:r>
            <a:endPar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5" name="组合 24"/>
          <p:cNvGrpSpPr/>
          <p:nvPr/>
        </p:nvGrpSpPr>
        <p:grpSpPr>
          <a:xfrm>
            <a:off x="4398468" y="1548524"/>
            <a:ext cx="4575839" cy="2862297"/>
            <a:chOff x="857224" y="1876434"/>
            <a:chExt cx="3519051" cy="2124076"/>
          </a:xfrm>
        </p:grpSpPr>
        <p:grpSp>
          <p:nvGrpSpPr>
            <p:cNvPr id="37" name="Group 7"/>
            <p:cNvGrpSpPr/>
            <p:nvPr/>
          </p:nvGrpSpPr>
          <p:grpSpPr>
            <a:xfrm>
              <a:off x="857224" y="1876434"/>
              <a:ext cx="3519051" cy="2124076"/>
              <a:chOff x="4901105" y="2090748"/>
              <a:chExt cx="3519051" cy="2124076"/>
            </a:xfrm>
          </p:grpSpPr>
          <p:pic>
            <p:nvPicPr>
              <p:cNvPr id="39" name="Picture 53"/>
              <p:cNvPicPr>
                <a:picLocks noChangeAspect="1"/>
              </p:cNvPicPr>
              <p:nvPr/>
            </p:nvPicPr>
            <p:blipFill>
              <a:blip r:embed="rId2"/>
              <a:stretch>
                <a:fillRect/>
              </a:stretch>
            </p:blipFill>
            <p:spPr bwMode="auto">
              <a:xfrm>
                <a:off x="4901105" y="2090748"/>
                <a:ext cx="3519051" cy="2124076"/>
              </a:xfrm>
              <a:prstGeom prst="rect">
                <a:avLst/>
              </a:prstGeom>
              <a:noFill/>
              <a:ln w="9525">
                <a:noFill/>
                <a:miter lim="800000"/>
                <a:headEnd/>
                <a:tailEnd/>
              </a:ln>
            </p:spPr>
          </p:pic>
          <p:sp>
            <p:nvSpPr>
              <p:cNvPr id="40" name="Rectangle 9"/>
              <p:cNvSpPr/>
              <p:nvPr/>
            </p:nvSpPr>
            <p:spPr>
              <a:xfrm>
                <a:off x="5330923" y="2195514"/>
                <a:ext cx="2675358" cy="1674094"/>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5"/>
              </a:p>
            </p:txBody>
          </p:sp>
        </p:grpSp>
        <p:pic>
          <p:nvPicPr>
            <p:cNvPr id="38" name="图片 37"/>
            <p:cNvPicPr>
              <a:picLocks noChangeAspect="1"/>
            </p:cNvPicPr>
            <p:nvPr/>
          </p:nvPicPr>
          <p:blipFill>
            <a:blip r:embed="rId4">
              <a:extLst>
                <a:ext uri="{28A0092B-C50C-407E-A947-70E740481C1C}">
                  <a14:useLocalDpi xmlns:a14="http://schemas.microsoft.com/office/drawing/2010/main" val="0"/>
                </a:ext>
              </a:extLst>
            </a:blip>
            <a:srcRect t="8663" r="811" b="6467"/>
            <a:stretch>
              <a:fillRect/>
            </a:stretch>
          </p:blipFill>
          <p:spPr>
            <a:xfrm>
              <a:off x="1287042" y="1981200"/>
              <a:ext cx="2675358" cy="1713148"/>
            </a:xfrm>
            <a:custGeom>
              <a:avLst/>
              <a:gdLst>
                <a:gd name="connsiteX0" fmla="*/ 0 w 6715140"/>
                <a:gd name="connsiteY0" fmla="*/ 0 h 3214710"/>
                <a:gd name="connsiteX1" fmla="*/ 6715140 w 6715140"/>
                <a:gd name="connsiteY1" fmla="*/ 0 h 3214710"/>
                <a:gd name="connsiteX2" fmla="*/ 6715140 w 6715140"/>
                <a:gd name="connsiteY2" fmla="*/ 3214710 h 3214710"/>
                <a:gd name="connsiteX3" fmla="*/ 0 w 6715140"/>
                <a:gd name="connsiteY3" fmla="*/ 3214710 h 3214710"/>
              </a:gdLst>
              <a:ahLst/>
              <a:cxnLst>
                <a:cxn ang="0">
                  <a:pos x="connsiteX0" y="connsiteY0"/>
                </a:cxn>
                <a:cxn ang="0">
                  <a:pos x="connsiteX1" y="connsiteY1"/>
                </a:cxn>
                <a:cxn ang="0">
                  <a:pos x="connsiteX2" y="connsiteY2"/>
                </a:cxn>
                <a:cxn ang="0">
                  <a:pos x="connsiteX3" y="connsiteY3"/>
                </a:cxn>
              </a:cxnLst>
              <a:rect l="l" t="t" r="r" b="b"/>
              <a:pathLst>
                <a:path w="6715140" h="3214710">
                  <a:moveTo>
                    <a:pt x="0" y="0"/>
                  </a:moveTo>
                  <a:lnTo>
                    <a:pt x="6715140" y="0"/>
                  </a:lnTo>
                  <a:lnTo>
                    <a:pt x="6715140" y="3214710"/>
                  </a:lnTo>
                  <a:lnTo>
                    <a:pt x="0" y="3214710"/>
                  </a:lnTo>
                  <a:close/>
                </a:path>
              </a:pathLst>
            </a:custGeom>
          </p:spPr>
        </p:pic>
      </p:grpSp>
      <p:sp>
        <p:nvSpPr>
          <p:cNvPr id="11" name="椭圆 10"/>
          <p:cNvSpPr/>
          <p:nvPr/>
        </p:nvSpPr>
        <p:spPr>
          <a:xfrm>
            <a:off x="7450353" y="286397"/>
            <a:ext cx="161462" cy="161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7724169" y="286397"/>
            <a:ext cx="161462" cy="16146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7997985" y="286397"/>
            <a:ext cx="161462" cy="1614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8271801" y="286397"/>
            <a:ext cx="161462" cy="161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8545617" y="286397"/>
            <a:ext cx="161462" cy="161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20"/>
                                        </p:tgtEl>
                                        <p:attrNameLst>
                                          <p:attrName>style.visibility</p:attrName>
                                        </p:attrNameLst>
                                      </p:cBhvr>
                                      <p:to>
                                        <p:strVal val="visible"/>
                                      </p:to>
                                    </p:set>
                                    <p:anim calcmode="lin" valueType="num">
                                      <p:cBhvr>
                                        <p:cTn id="12"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0"/>
                                        </p:tgtEl>
                                        <p:attrNameLst>
                                          <p:attrName>ppt_y</p:attrName>
                                        </p:attrNameLst>
                                      </p:cBhvr>
                                      <p:tavLst>
                                        <p:tav tm="0">
                                          <p:val>
                                            <p:strVal val="#ppt_y"/>
                                          </p:val>
                                        </p:tav>
                                        <p:tav tm="100000">
                                          <p:val>
                                            <p:strVal val="#ppt_y"/>
                                          </p:val>
                                        </p:tav>
                                      </p:tavLst>
                                    </p:anim>
                                    <p:anim calcmode="lin" valueType="num">
                                      <p:cBhvr>
                                        <p:cTn id="14"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0"/>
                                        </p:tgtEl>
                                      </p:cBhvr>
                                    </p:animEffect>
                                  </p:childTnLst>
                                </p:cTn>
                              </p:par>
                              <p:par>
                                <p:cTn id="17" presetID="22" presetClass="entr" presetSubtype="8" fill="hold" nodeType="withEffect">
                                  <p:stCondLst>
                                    <p:cond delay="1000"/>
                                  </p:stCondLst>
                                  <p:childTnLst>
                                    <p:set>
                                      <p:cBhvr>
                                        <p:cTn id="18" dur="1" fill="hold">
                                          <p:stCondLst>
                                            <p:cond delay="0"/>
                                          </p:stCondLst>
                                        </p:cTn>
                                        <p:tgtEl>
                                          <p:spTgt spid="21"/>
                                        </p:tgtEl>
                                        <p:attrNameLst>
                                          <p:attrName>style.visibility</p:attrName>
                                        </p:attrNameLst>
                                      </p:cBhvr>
                                      <p:to>
                                        <p:strVal val="visible"/>
                                      </p:to>
                                    </p:set>
                                    <p:animEffect transition="in" filter="wipe(left)">
                                      <p:cBhvr>
                                        <p:cTn id="19" dur="500"/>
                                        <p:tgtEl>
                                          <p:spTgt spid="21"/>
                                        </p:tgtEl>
                                      </p:cBhvr>
                                    </p:animEffect>
                                  </p:childTnLst>
                                </p:cTn>
                              </p:par>
                              <p:par>
                                <p:cTn id="20" presetID="23" presetClass="entr" presetSubtype="16" fill="hold" grpId="0" nodeType="withEffect">
                                  <p:stCondLst>
                                    <p:cond delay="125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1500"/>
                                  </p:stCondLst>
                                  <p:childTnLst>
                                    <p:set>
                                      <p:cBhvr>
                                        <p:cTn id="25" dur="1" fill="hold">
                                          <p:stCondLst>
                                            <p:cond delay="0"/>
                                          </p:stCondLst>
                                        </p:cTn>
                                        <p:tgtEl>
                                          <p:spTgt spid="46"/>
                                        </p:tgtEl>
                                        <p:attrNameLst>
                                          <p:attrName>style.visibility</p:attrName>
                                        </p:attrNameLst>
                                      </p:cBhvr>
                                      <p:to>
                                        <p:strVal val="visible"/>
                                      </p:to>
                                    </p:set>
                                    <p:anim calcmode="lin" valueType="num">
                                      <p:cBhvr>
                                        <p:cTn id="26" dur="500" fill="hold"/>
                                        <p:tgtEl>
                                          <p:spTgt spid="46"/>
                                        </p:tgtEl>
                                        <p:attrNameLst>
                                          <p:attrName>ppt_w</p:attrName>
                                        </p:attrNameLst>
                                      </p:cBhvr>
                                      <p:tavLst>
                                        <p:tav tm="0">
                                          <p:val>
                                            <p:fltVal val="0"/>
                                          </p:val>
                                        </p:tav>
                                        <p:tav tm="100000">
                                          <p:val>
                                            <p:strVal val="#ppt_w"/>
                                          </p:val>
                                        </p:tav>
                                      </p:tavLst>
                                    </p:anim>
                                    <p:anim calcmode="lin" valueType="num">
                                      <p:cBhvr>
                                        <p:cTn id="27" dur="500" fill="hold"/>
                                        <p:tgtEl>
                                          <p:spTgt spid="46"/>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1750"/>
                                  </p:stCondLst>
                                  <p:childTnLst>
                                    <p:set>
                                      <p:cBhvr>
                                        <p:cTn id="29" dur="1" fill="hold">
                                          <p:stCondLst>
                                            <p:cond delay="0"/>
                                          </p:stCondLst>
                                        </p:cTn>
                                        <p:tgtEl>
                                          <p:spTgt spid="47"/>
                                        </p:tgtEl>
                                        <p:attrNameLst>
                                          <p:attrName>style.visibility</p:attrName>
                                        </p:attrNameLst>
                                      </p:cBhvr>
                                      <p:to>
                                        <p:strVal val="visible"/>
                                      </p:to>
                                    </p:set>
                                    <p:anim calcmode="lin" valueType="num">
                                      <p:cBhvr>
                                        <p:cTn id="30" dur="500" fill="hold"/>
                                        <p:tgtEl>
                                          <p:spTgt spid="47"/>
                                        </p:tgtEl>
                                        <p:attrNameLst>
                                          <p:attrName>ppt_w</p:attrName>
                                        </p:attrNameLst>
                                      </p:cBhvr>
                                      <p:tavLst>
                                        <p:tav tm="0">
                                          <p:val>
                                            <p:fltVal val="0"/>
                                          </p:val>
                                        </p:tav>
                                        <p:tav tm="100000">
                                          <p:val>
                                            <p:strVal val="#ppt_w"/>
                                          </p:val>
                                        </p:tav>
                                      </p:tavLst>
                                    </p:anim>
                                    <p:anim calcmode="lin" valueType="num">
                                      <p:cBhvr>
                                        <p:cTn id="31" dur="500" fill="hold"/>
                                        <p:tgtEl>
                                          <p:spTgt spid="47"/>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2000"/>
                                  </p:stCondLst>
                                  <p:childTnLst>
                                    <p:set>
                                      <p:cBhvr>
                                        <p:cTn id="33" dur="1" fill="hold">
                                          <p:stCondLst>
                                            <p:cond delay="0"/>
                                          </p:stCondLst>
                                        </p:cTn>
                                        <p:tgtEl>
                                          <p:spTgt spid="48"/>
                                        </p:tgtEl>
                                        <p:attrNameLst>
                                          <p:attrName>style.visibility</p:attrName>
                                        </p:attrNameLst>
                                      </p:cBhvr>
                                      <p:to>
                                        <p:strVal val="visible"/>
                                      </p:to>
                                    </p:set>
                                    <p:anim calcmode="lin" valueType="num">
                                      <p:cBhvr>
                                        <p:cTn id="34" dur="500" fill="hold"/>
                                        <p:tgtEl>
                                          <p:spTgt spid="48"/>
                                        </p:tgtEl>
                                        <p:attrNameLst>
                                          <p:attrName>ppt_w</p:attrName>
                                        </p:attrNameLst>
                                      </p:cBhvr>
                                      <p:tavLst>
                                        <p:tav tm="0">
                                          <p:val>
                                            <p:fltVal val="0"/>
                                          </p:val>
                                        </p:tav>
                                        <p:tav tm="100000">
                                          <p:val>
                                            <p:strVal val="#ppt_w"/>
                                          </p:val>
                                        </p:tav>
                                      </p:tavLst>
                                    </p:anim>
                                    <p:anim calcmode="lin" valueType="num">
                                      <p:cBhvr>
                                        <p:cTn id="35" dur="500" fill="hold"/>
                                        <p:tgtEl>
                                          <p:spTgt spid="48"/>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2250"/>
                                  </p:stCondLst>
                                  <p:childTnLst>
                                    <p:set>
                                      <p:cBhvr>
                                        <p:cTn id="37" dur="1" fill="hold">
                                          <p:stCondLst>
                                            <p:cond delay="0"/>
                                          </p:stCondLst>
                                        </p:cTn>
                                        <p:tgtEl>
                                          <p:spTgt spid="49"/>
                                        </p:tgtEl>
                                        <p:attrNameLst>
                                          <p:attrName>style.visibility</p:attrName>
                                        </p:attrNameLst>
                                      </p:cBhvr>
                                      <p:to>
                                        <p:strVal val="visible"/>
                                      </p:to>
                                    </p:set>
                                    <p:anim calcmode="lin" valueType="num">
                                      <p:cBhvr>
                                        <p:cTn id="38" dur="500" fill="hold"/>
                                        <p:tgtEl>
                                          <p:spTgt spid="49"/>
                                        </p:tgtEl>
                                        <p:attrNameLst>
                                          <p:attrName>ppt_w</p:attrName>
                                        </p:attrNameLst>
                                      </p:cBhvr>
                                      <p:tavLst>
                                        <p:tav tm="0">
                                          <p:val>
                                            <p:fltVal val="0"/>
                                          </p:val>
                                        </p:tav>
                                        <p:tav tm="100000">
                                          <p:val>
                                            <p:strVal val="#ppt_w"/>
                                          </p:val>
                                        </p:tav>
                                      </p:tavLst>
                                    </p:anim>
                                    <p:anim calcmode="lin" valueType="num">
                                      <p:cBhvr>
                                        <p:cTn id="39" dur="500" fill="hold"/>
                                        <p:tgtEl>
                                          <p:spTgt spid="49"/>
                                        </p:tgtEl>
                                        <p:attrNameLst>
                                          <p:attrName>ppt_h</p:attrName>
                                        </p:attrNameLst>
                                      </p:cBhvr>
                                      <p:tavLst>
                                        <p:tav tm="0">
                                          <p:val>
                                            <p:fltVal val="0"/>
                                          </p:val>
                                        </p:tav>
                                        <p:tav tm="100000">
                                          <p:val>
                                            <p:strVal val="#ppt_h"/>
                                          </p:val>
                                        </p:tav>
                                      </p:tavLst>
                                    </p:anim>
                                  </p:childTnLst>
                                </p:cTn>
                              </p:par>
                              <p:par>
                                <p:cTn id="40" presetID="14" presetClass="entr" presetSubtype="10" fill="hold" grpId="0" nodeType="withEffect">
                                  <p:stCondLst>
                                    <p:cond delay="2500"/>
                                  </p:stCondLst>
                                  <p:childTnLst>
                                    <p:set>
                                      <p:cBhvr>
                                        <p:cTn id="41" dur="1" fill="hold">
                                          <p:stCondLst>
                                            <p:cond delay="0"/>
                                          </p:stCondLst>
                                        </p:cTn>
                                        <p:tgtEl>
                                          <p:spTgt spid="10"/>
                                        </p:tgtEl>
                                        <p:attrNameLst>
                                          <p:attrName>style.visibility</p:attrName>
                                        </p:attrNameLst>
                                      </p:cBhvr>
                                      <p:to>
                                        <p:strVal val="visible"/>
                                      </p:to>
                                    </p:set>
                                    <p:animEffect transition="in" filter="randombar(horizontal)">
                                      <p:cBhvr>
                                        <p:cTn id="42" dur="500"/>
                                        <p:tgtEl>
                                          <p:spTgt spid="10"/>
                                        </p:tgtEl>
                                      </p:cBhvr>
                                    </p:animEffect>
                                  </p:childTnLst>
                                </p:cTn>
                              </p:par>
                              <p:par>
                                <p:cTn id="43" presetID="42" presetClass="entr" presetSubtype="0" fill="hold" grpId="0" nodeType="withEffect">
                                  <p:stCondLst>
                                    <p:cond delay="275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1000"/>
                                        <p:tgtEl>
                                          <p:spTgt spid="24"/>
                                        </p:tgtEl>
                                      </p:cBhvr>
                                    </p:animEffect>
                                    <p:anim calcmode="lin" valueType="num">
                                      <p:cBhvr>
                                        <p:cTn id="46" dur="1000" fill="hold"/>
                                        <p:tgtEl>
                                          <p:spTgt spid="24"/>
                                        </p:tgtEl>
                                        <p:attrNameLst>
                                          <p:attrName>ppt_x</p:attrName>
                                        </p:attrNameLst>
                                      </p:cBhvr>
                                      <p:tavLst>
                                        <p:tav tm="0">
                                          <p:val>
                                            <p:strVal val="#ppt_x"/>
                                          </p:val>
                                        </p:tav>
                                        <p:tav tm="100000">
                                          <p:val>
                                            <p:strVal val="#ppt_x"/>
                                          </p:val>
                                        </p:tav>
                                      </p:tavLst>
                                    </p:anim>
                                    <p:anim calcmode="lin" valueType="num">
                                      <p:cBhvr>
                                        <p:cTn id="47" dur="1000" fill="hold"/>
                                        <p:tgtEl>
                                          <p:spTgt spid="24"/>
                                        </p:tgtEl>
                                        <p:attrNameLst>
                                          <p:attrName>ppt_y</p:attrName>
                                        </p:attrNameLst>
                                      </p:cBhvr>
                                      <p:tavLst>
                                        <p:tav tm="0">
                                          <p:val>
                                            <p:strVal val="#ppt_y+.1"/>
                                          </p:val>
                                        </p:tav>
                                        <p:tav tm="100000">
                                          <p:val>
                                            <p:strVal val="#ppt_y"/>
                                          </p:val>
                                        </p:tav>
                                      </p:tavLst>
                                    </p:anim>
                                  </p:childTnLst>
                                </p:cTn>
                              </p:par>
                            </p:childTnLst>
                          </p:cTn>
                        </p:par>
                        <p:par>
                          <p:cTn id="48" fill="hold">
                            <p:stCondLst>
                              <p:cond delay="0"/>
                            </p:stCondLst>
                            <p:childTnLst>
                              <p:par>
                                <p:cTn id="49" presetID="42" presetClass="entr" presetSubtype="0" fill="hold" nodeType="after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1000"/>
                                        <p:tgtEl>
                                          <p:spTgt spid="25"/>
                                        </p:tgtEl>
                                      </p:cBhvr>
                                    </p:animEffect>
                                    <p:anim calcmode="lin" valueType="num">
                                      <p:cBhvr>
                                        <p:cTn id="52" dur="1000" fill="hold"/>
                                        <p:tgtEl>
                                          <p:spTgt spid="25"/>
                                        </p:tgtEl>
                                        <p:attrNameLst>
                                          <p:attrName>ppt_x</p:attrName>
                                        </p:attrNameLst>
                                      </p:cBhvr>
                                      <p:tavLst>
                                        <p:tav tm="0">
                                          <p:val>
                                            <p:strVal val="#ppt_x"/>
                                          </p:val>
                                        </p:tav>
                                        <p:tav tm="100000">
                                          <p:val>
                                            <p:strVal val="#ppt_x"/>
                                          </p:val>
                                        </p:tav>
                                      </p:tavLst>
                                    </p:anim>
                                    <p:anim calcmode="lin" valueType="num">
                                      <p:cBhvr>
                                        <p:cTn id="5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20" grpId="0"/>
      <p:bldP spid="24" grpId="0"/>
      <p:bldP spid="11" grpId="0" bldLvl="0" animBg="1"/>
      <p:bldP spid="46" grpId="0" bldLvl="0" animBg="1"/>
      <p:bldP spid="47" grpId="0" bldLvl="0" animBg="1"/>
      <p:bldP spid="48" grpId="0" bldLvl="0" animBg="1"/>
      <p:bldP spid="49"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组合 86"/>
          <p:cNvGrpSpPr/>
          <p:nvPr/>
        </p:nvGrpSpPr>
        <p:grpSpPr>
          <a:xfrm>
            <a:off x="3960726" y="2398279"/>
            <a:ext cx="1203468" cy="1211532"/>
            <a:chOff x="3970266" y="2398279"/>
            <a:chExt cx="1203468" cy="1211532"/>
          </a:xfrm>
          <a:effectLst>
            <a:outerShdw blurRad="50800" dist="38100" dir="2700000" algn="tl" rotWithShape="0">
              <a:prstClr val="black">
                <a:alpha val="40000"/>
              </a:prstClr>
            </a:outerShdw>
          </a:effectLst>
        </p:grpSpPr>
        <p:sp>
          <p:nvSpPr>
            <p:cNvPr id="88" name="Freeform 5"/>
            <p:cNvSpPr/>
            <p:nvPr/>
          </p:nvSpPr>
          <p:spPr bwMode="auto">
            <a:xfrm>
              <a:off x="4192062" y="2913809"/>
              <a:ext cx="620736" cy="696002"/>
            </a:xfrm>
            <a:custGeom>
              <a:avLst/>
              <a:gdLst>
                <a:gd name="T0" fmla="*/ 1837 w 3175"/>
                <a:gd name="T1" fmla="*/ 92 h 3561"/>
                <a:gd name="T2" fmla="*/ 2381 w 3175"/>
                <a:gd name="T3" fmla="*/ 406 h 3561"/>
                <a:gd name="T4" fmla="*/ 2925 w 3175"/>
                <a:gd name="T5" fmla="*/ 720 h 3561"/>
                <a:gd name="T6" fmla="*/ 3175 w 3175"/>
                <a:gd name="T7" fmla="*/ 1153 h 3561"/>
                <a:gd name="T8" fmla="*/ 3175 w 3175"/>
                <a:gd name="T9" fmla="*/ 1781 h 3561"/>
                <a:gd name="T10" fmla="*/ 3175 w 3175"/>
                <a:gd name="T11" fmla="*/ 2408 h 3561"/>
                <a:gd name="T12" fmla="*/ 2925 w 3175"/>
                <a:gd name="T13" fmla="*/ 2841 h 3561"/>
                <a:gd name="T14" fmla="*/ 2381 w 3175"/>
                <a:gd name="T15" fmla="*/ 3155 h 3561"/>
                <a:gd name="T16" fmla="*/ 1837 w 3175"/>
                <a:gd name="T17" fmla="*/ 3469 h 3561"/>
                <a:gd name="T18" fmla="*/ 1338 w 3175"/>
                <a:gd name="T19" fmla="*/ 3469 h 3561"/>
                <a:gd name="T20" fmla="*/ 794 w 3175"/>
                <a:gd name="T21" fmla="*/ 3155 h 3561"/>
                <a:gd name="T22" fmla="*/ 250 w 3175"/>
                <a:gd name="T23" fmla="*/ 2841 h 3561"/>
                <a:gd name="T24" fmla="*/ 0 w 3175"/>
                <a:gd name="T25" fmla="*/ 2408 h 3561"/>
                <a:gd name="T26" fmla="*/ 0 w 3175"/>
                <a:gd name="T27" fmla="*/ 1781 h 3561"/>
                <a:gd name="T28" fmla="*/ 0 w 3175"/>
                <a:gd name="T29" fmla="*/ 1153 h 3561"/>
                <a:gd name="T30" fmla="*/ 250 w 3175"/>
                <a:gd name="T31" fmla="*/ 720 h 3561"/>
                <a:gd name="T32" fmla="*/ 794 w 3175"/>
                <a:gd name="T33" fmla="*/ 406 h 3561"/>
                <a:gd name="T34" fmla="*/ 1338 w 3175"/>
                <a:gd name="T35" fmla="*/ 92 h 3561"/>
                <a:gd name="T36" fmla="*/ 1837 w 3175"/>
                <a:gd name="T37" fmla="*/ 92 h 3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75" h="3560">
                  <a:moveTo>
                    <a:pt x="1837" y="92"/>
                  </a:moveTo>
                  <a:lnTo>
                    <a:pt x="2381" y="406"/>
                  </a:lnTo>
                  <a:lnTo>
                    <a:pt x="2925" y="720"/>
                  </a:lnTo>
                  <a:cubicBezTo>
                    <a:pt x="3084" y="812"/>
                    <a:pt x="3175" y="969"/>
                    <a:pt x="3175" y="1153"/>
                  </a:cubicBezTo>
                  <a:lnTo>
                    <a:pt x="3175" y="1781"/>
                  </a:lnTo>
                  <a:lnTo>
                    <a:pt x="3175" y="2408"/>
                  </a:lnTo>
                  <a:cubicBezTo>
                    <a:pt x="3175" y="2592"/>
                    <a:pt x="3084" y="2750"/>
                    <a:pt x="2925" y="2841"/>
                  </a:cubicBezTo>
                  <a:lnTo>
                    <a:pt x="2381" y="3155"/>
                  </a:lnTo>
                  <a:lnTo>
                    <a:pt x="1837" y="3469"/>
                  </a:lnTo>
                  <a:cubicBezTo>
                    <a:pt x="1678" y="3561"/>
                    <a:pt x="1496" y="3561"/>
                    <a:pt x="1338" y="3469"/>
                  </a:cubicBezTo>
                  <a:lnTo>
                    <a:pt x="794" y="3155"/>
                  </a:lnTo>
                  <a:lnTo>
                    <a:pt x="250" y="2841"/>
                  </a:lnTo>
                  <a:cubicBezTo>
                    <a:pt x="91" y="2750"/>
                    <a:pt x="0" y="2592"/>
                    <a:pt x="0" y="2408"/>
                  </a:cubicBezTo>
                  <a:lnTo>
                    <a:pt x="0" y="1781"/>
                  </a:lnTo>
                  <a:lnTo>
                    <a:pt x="0" y="1153"/>
                  </a:lnTo>
                  <a:cubicBezTo>
                    <a:pt x="0" y="969"/>
                    <a:pt x="91" y="812"/>
                    <a:pt x="250" y="720"/>
                  </a:cubicBezTo>
                  <a:lnTo>
                    <a:pt x="794" y="406"/>
                  </a:lnTo>
                  <a:lnTo>
                    <a:pt x="1338" y="92"/>
                  </a:lnTo>
                  <a:cubicBezTo>
                    <a:pt x="1496" y="0"/>
                    <a:pt x="1678" y="0"/>
                    <a:pt x="1837" y="92"/>
                  </a:cubicBezTo>
                  <a:close/>
                </a:path>
              </a:pathLst>
            </a:custGeom>
            <a:solidFill>
              <a:schemeClr val="accent2"/>
            </a:solidFill>
            <a:ln w="25400">
              <a:gradFill flip="none" rotWithShape="1">
                <a:gsLst>
                  <a:gs pos="0">
                    <a:srgbClr val="CFCFCF"/>
                  </a:gs>
                  <a:gs pos="100000">
                    <a:schemeClr val="bg1"/>
                  </a:gs>
                </a:gsLst>
                <a:lin ang="2700000" scaled="1"/>
              </a:gradFill>
            </a:ln>
            <a:effectLst>
              <a:innerShdw blurRad="63500" dist="50800" dir="13500000">
                <a:prstClr val="black">
                  <a:alpha val="4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89" name="Freeform 34"/>
            <p:cNvSpPr>
              <a:spLocks noEditPoints="1"/>
            </p:cNvSpPr>
            <p:nvPr/>
          </p:nvSpPr>
          <p:spPr bwMode="auto">
            <a:xfrm>
              <a:off x="4340269" y="3041158"/>
              <a:ext cx="324322" cy="441304"/>
            </a:xfrm>
            <a:custGeom>
              <a:avLst/>
              <a:gdLst>
                <a:gd name="T0" fmla="*/ 128715 w 709"/>
                <a:gd name="T1" fmla="*/ 322149 h 965"/>
                <a:gd name="T2" fmla="*/ 196223 w 709"/>
                <a:gd name="T3" fmla="*/ 480524 h 965"/>
                <a:gd name="T4" fmla="*/ 251130 w 709"/>
                <a:gd name="T5" fmla="*/ 607403 h 965"/>
                <a:gd name="T6" fmla="*/ 374444 w 709"/>
                <a:gd name="T7" fmla="*/ 611003 h 965"/>
                <a:gd name="T8" fmla="*/ 401447 w 709"/>
                <a:gd name="T9" fmla="*/ 560611 h 965"/>
                <a:gd name="T10" fmla="*/ 469855 w 709"/>
                <a:gd name="T11" fmla="*/ 432831 h 965"/>
                <a:gd name="T12" fmla="*/ 319538 w 709"/>
                <a:gd name="T13" fmla="*/ 132279 h 965"/>
                <a:gd name="T14" fmla="*/ 264631 w 709"/>
                <a:gd name="T15" fmla="*/ 650597 h 965"/>
                <a:gd name="T16" fmla="*/ 201624 w 709"/>
                <a:gd name="T17" fmla="*/ 578608 h 965"/>
                <a:gd name="T18" fmla="*/ 135916 w 709"/>
                <a:gd name="T19" fmla="*/ 455328 h 965"/>
                <a:gd name="T20" fmla="*/ 319538 w 709"/>
                <a:gd name="T21" fmla="*/ 91785 h 965"/>
                <a:gd name="T22" fmla="*/ 503159 w 709"/>
                <a:gd name="T23" fmla="*/ 455328 h 965"/>
                <a:gd name="T24" fmla="*/ 436551 w 709"/>
                <a:gd name="T25" fmla="*/ 578608 h 965"/>
                <a:gd name="T26" fmla="*/ 374444 w 709"/>
                <a:gd name="T27" fmla="*/ 650597 h 965"/>
                <a:gd name="T28" fmla="*/ 228627 w 709"/>
                <a:gd name="T29" fmla="*/ 778376 h 965"/>
                <a:gd name="T30" fmla="*/ 383445 w 709"/>
                <a:gd name="T31" fmla="*/ 807172 h 965"/>
                <a:gd name="T32" fmla="*/ 383445 w 709"/>
                <a:gd name="T33" fmla="*/ 748681 h 965"/>
                <a:gd name="T34" fmla="*/ 246629 w 709"/>
                <a:gd name="T35" fmla="*/ 796373 h 965"/>
                <a:gd name="T36" fmla="*/ 395146 w 709"/>
                <a:gd name="T37" fmla="*/ 796373 h 965"/>
                <a:gd name="T38" fmla="*/ 413149 w 709"/>
                <a:gd name="T39" fmla="*/ 778376 h 965"/>
                <a:gd name="T40" fmla="*/ 228627 w 709"/>
                <a:gd name="T41" fmla="*/ 685691 h 965"/>
                <a:gd name="T42" fmla="*/ 413149 w 709"/>
                <a:gd name="T43" fmla="*/ 778376 h 965"/>
                <a:gd name="T44" fmla="*/ 411348 w 709"/>
                <a:gd name="T45" fmla="*/ 362642 h 965"/>
                <a:gd name="T46" fmla="*/ 349241 w 709"/>
                <a:gd name="T47" fmla="*/ 424733 h 965"/>
                <a:gd name="T48" fmla="*/ 288934 w 709"/>
                <a:gd name="T49" fmla="*/ 424733 h 965"/>
                <a:gd name="T50" fmla="*/ 226827 w 709"/>
                <a:gd name="T51" fmla="*/ 362642 h 965"/>
                <a:gd name="T52" fmla="*/ 226827 w 709"/>
                <a:gd name="T53" fmla="*/ 302352 h 965"/>
                <a:gd name="T54" fmla="*/ 288934 w 709"/>
                <a:gd name="T55" fmla="*/ 239362 h 965"/>
                <a:gd name="T56" fmla="*/ 349241 w 709"/>
                <a:gd name="T57" fmla="*/ 239362 h 965"/>
                <a:gd name="T58" fmla="*/ 411348 w 709"/>
                <a:gd name="T59" fmla="*/ 302352 h 965"/>
                <a:gd name="T60" fmla="*/ 612972 w 709"/>
                <a:gd name="T61" fmla="*/ 293353 h 965"/>
                <a:gd name="T62" fmla="*/ 580568 w 709"/>
                <a:gd name="T63" fmla="*/ 322149 h 965"/>
                <a:gd name="T64" fmla="*/ 612972 w 709"/>
                <a:gd name="T65" fmla="*/ 341046 h 965"/>
                <a:gd name="T66" fmla="*/ 612972 w 709"/>
                <a:gd name="T67" fmla="*/ 293353 h 965"/>
                <a:gd name="T68" fmla="*/ 542764 w 709"/>
                <a:gd name="T69" fmla="*/ 127780 h 965"/>
                <a:gd name="T70" fmla="*/ 509460 w 709"/>
                <a:gd name="T71" fmla="*/ 94485 h 965"/>
                <a:gd name="T72" fmla="*/ 518461 w 709"/>
                <a:gd name="T73" fmla="*/ 152976 h 965"/>
                <a:gd name="T74" fmla="*/ 342040 w 709"/>
                <a:gd name="T75" fmla="*/ 61190 h 965"/>
                <a:gd name="T76" fmla="*/ 318637 w 709"/>
                <a:gd name="T77" fmla="*/ 0 h 965"/>
                <a:gd name="T78" fmla="*/ 294335 w 709"/>
                <a:gd name="T79" fmla="*/ 61190 h 965"/>
                <a:gd name="T80" fmla="*/ 117014 w 709"/>
                <a:gd name="T81" fmla="*/ 155675 h 965"/>
                <a:gd name="T82" fmla="*/ 127815 w 709"/>
                <a:gd name="T83" fmla="*/ 98084 h 965"/>
                <a:gd name="T84" fmla="*/ 93611 w 709"/>
                <a:gd name="T85" fmla="*/ 132279 h 965"/>
                <a:gd name="T86" fmla="*/ 57607 w 709"/>
                <a:gd name="T87" fmla="*/ 322149 h 965"/>
                <a:gd name="T88" fmla="*/ 25203 w 709"/>
                <a:gd name="T89" fmla="*/ 293353 h 965"/>
                <a:gd name="T90" fmla="*/ 25203 w 709"/>
                <a:gd name="T91" fmla="*/ 341046 h 965"/>
                <a:gd name="T92" fmla="*/ 57607 w 709"/>
                <a:gd name="T93" fmla="*/ 322149 h 9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09" h="964">
                  <a:moveTo>
                    <a:pt x="355" y="147"/>
                  </a:moveTo>
                  <a:cubicBezTo>
                    <a:pt x="238" y="147"/>
                    <a:pt x="143" y="241"/>
                    <a:pt x="143" y="358"/>
                  </a:cubicBezTo>
                  <a:cubicBezTo>
                    <a:pt x="143" y="414"/>
                    <a:pt x="187" y="481"/>
                    <a:pt x="188" y="481"/>
                  </a:cubicBezTo>
                  <a:cubicBezTo>
                    <a:pt x="197" y="496"/>
                    <a:pt x="210" y="519"/>
                    <a:pt x="218" y="534"/>
                  </a:cubicBezTo>
                  <a:lnTo>
                    <a:pt x="264" y="623"/>
                  </a:lnTo>
                  <a:cubicBezTo>
                    <a:pt x="272" y="639"/>
                    <a:pt x="279" y="662"/>
                    <a:pt x="279" y="675"/>
                  </a:cubicBezTo>
                  <a:cubicBezTo>
                    <a:pt x="279" y="675"/>
                    <a:pt x="284" y="679"/>
                    <a:pt x="294" y="679"/>
                  </a:cubicBezTo>
                  <a:lnTo>
                    <a:pt x="416" y="679"/>
                  </a:lnTo>
                  <a:cubicBezTo>
                    <a:pt x="425" y="679"/>
                    <a:pt x="430" y="675"/>
                    <a:pt x="431" y="674"/>
                  </a:cubicBezTo>
                  <a:cubicBezTo>
                    <a:pt x="430" y="662"/>
                    <a:pt x="437" y="639"/>
                    <a:pt x="446" y="623"/>
                  </a:cubicBezTo>
                  <a:lnTo>
                    <a:pt x="491" y="534"/>
                  </a:lnTo>
                  <a:cubicBezTo>
                    <a:pt x="499" y="519"/>
                    <a:pt x="513" y="495"/>
                    <a:pt x="522" y="481"/>
                  </a:cubicBezTo>
                  <a:cubicBezTo>
                    <a:pt x="537" y="458"/>
                    <a:pt x="566" y="402"/>
                    <a:pt x="566" y="358"/>
                  </a:cubicBezTo>
                  <a:cubicBezTo>
                    <a:pt x="566" y="241"/>
                    <a:pt x="471" y="147"/>
                    <a:pt x="355" y="147"/>
                  </a:cubicBezTo>
                  <a:close/>
                  <a:moveTo>
                    <a:pt x="416" y="723"/>
                  </a:moveTo>
                  <a:lnTo>
                    <a:pt x="294" y="723"/>
                  </a:lnTo>
                  <a:cubicBezTo>
                    <a:pt x="261" y="723"/>
                    <a:pt x="235" y="702"/>
                    <a:pt x="235" y="675"/>
                  </a:cubicBezTo>
                  <a:cubicBezTo>
                    <a:pt x="235" y="671"/>
                    <a:pt x="231" y="656"/>
                    <a:pt x="224" y="643"/>
                  </a:cubicBezTo>
                  <a:lnTo>
                    <a:pt x="179" y="554"/>
                  </a:lnTo>
                  <a:cubicBezTo>
                    <a:pt x="172" y="540"/>
                    <a:pt x="159" y="519"/>
                    <a:pt x="151" y="506"/>
                  </a:cubicBezTo>
                  <a:cubicBezTo>
                    <a:pt x="145" y="498"/>
                    <a:pt x="99" y="425"/>
                    <a:pt x="99" y="358"/>
                  </a:cubicBezTo>
                  <a:cubicBezTo>
                    <a:pt x="99" y="217"/>
                    <a:pt x="214" y="102"/>
                    <a:pt x="355" y="102"/>
                  </a:cubicBezTo>
                  <a:cubicBezTo>
                    <a:pt x="495" y="102"/>
                    <a:pt x="610" y="217"/>
                    <a:pt x="610" y="358"/>
                  </a:cubicBezTo>
                  <a:cubicBezTo>
                    <a:pt x="610" y="425"/>
                    <a:pt x="564" y="498"/>
                    <a:pt x="559" y="506"/>
                  </a:cubicBezTo>
                  <a:cubicBezTo>
                    <a:pt x="550" y="518"/>
                    <a:pt x="537" y="541"/>
                    <a:pt x="530" y="554"/>
                  </a:cubicBezTo>
                  <a:lnTo>
                    <a:pt x="485" y="643"/>
                  </a:lnTo>
                  <a:cubicBezTo>
                    <a:pt x="478" y="656"/>
                    <a:pt x="475" y="671"/>
                    <a:pt x="475" y="675"/>
                  </a:cubicBezTo>
                  <a:cubicBezTo>
                    <a:pt x="475" y="702"/>
                    <a:pt x="449" y="723"/>
                    <a:pt x="416" y="723"/>
                  </a:cubicBezTo>
                  <a:close/>
                  <a:moveTo>
                    <a:pt x="287" y="832"/>
                  </a:moveTo>
                  <a:cubicBezTo>
                    <a:pt x="269" y="832"/>
                    <a:pt x="254" y="846"/>
                    <a:pt x="254" y="865"/>
                  </a:cubicBezTo>
                  <a:cubicBezTo>
                    <a:pt x="254" y="883"/>
                    <a:pt x="269" y="897"/>
                    <a:pt x="287" y="897"/>
                  </a:cubicBezTo>
                  <a:lnTo>
                    <a:pt x="426" y="897"/>
                  </a:lnTo>
                  <a:cubicBezTo>
                    <a:pt x="444" y="897"/>
                    <a:pt x="459" y="883"/>
                    <a:pt x="459" y="865"/>
                  </a:cubicBezTo>
                  <a:cubicBezTo>
                    <a:pt x="459" y="846"/>
                    <a:pt x="444" y="832"/>
                    <a:pt x="426" y="832"/>
                  </a:cubicBezTo>
                  <a:lnTo>
                    <a:pt x="287" y="832"/>
                  </a:lnTo>
                  <a:close/>
                  <a:moveTo>
                    <a:pt x="274" y="885"/>
                  </a:moveTo>
                  <a:cubicBezTo>
                    <a:pt x="276" y="929"/>
                    <a:pt x="312" y="965"/>
                    <a:pt x="356" y="965"/>
                  </a:cubicBezTo>
                  <a:cubicBezTo>
                    <a:pt x="401" y="965"/>
                    <a:pt x="437" y="929"/>
                    <a:pt x="439" y="885"/>
                  </a:cubicBezTo>
                  <a:lnTo>
                    <a:pt x="274" y="885"/>
                  </a:lnTo>
                  <a:close/>
                  <a:moveTo>
                    <a:pt x="459" y="865"/>
                  </a:moveTo>
                  <a:lnTo>
                    <a:pt x="254" y="865"/>
                  </a:lnTo>
                  <a:lnTo>
                    <a:pt x="254" y="762"/>
                  </a:lnTo>
                  <a:lnTo>
                    <a:pt x="459" y="762"/>
                  </a:lnTo>
                  <a:lnTo>
                    <a:pt x="459" y="865"/>
                  </a:lnTo>
                  <a:close/>
                  <a:moveTo>
                    <a:pt x="491" y="369"/>
                  </a:moveTo>
                  <a:cubicBezTo>
                    <a:pt x="491" y="388"/>
                    <a:pt x="476" y="403"/>
                    <a:pt x="457" y="403"/>
                  </a:cubicBezTo>
                  <a:lnTo>
                    <a:pt x="388" y="403"/>
                  </a:lnTo>
                  <a:lnTo>
                    <a:pt x="388" y="472"/>
                  </a:lnTo>
                  <a:cubicBezTo>
                    <a:pt x="388" y="491"/>
                    <a:pt x="373" y="506"/>
                    <a:pt x="355" y="506"/>
                  </a:cubicBezTo>
                  <a:cubicBezTo>
                    <a:pt x="336" y="506"/>
                    <a:pt x="321" y="491"/>
                    <a:pt x="321" y="472"/>
                  </a:cubicBezTo>
                  <a:lnTo>
                    <a:pt x="321" y="403"/>
                  </a:lnTo>
                  <a:lnTo>
                    <a:pt x="252" y="403"/>
                  </a:lnTo>
                  <a:cubicBezTo>
                    <a:pt x="233" y="403"/>
                    <a:pt x="218" y="388"/>
                    <a:pt x="218" y="369"/>
                  </a:cubicBezTo>
                  <a:cubicBezTo>
                    <a:pt x="218" y="351"/>
                    <a:pt x="233" y="336"/>
                    <a:pt x="252" y="336"/>
                  </a:cubicBezTo>
                  <a:lnTo>
                    <a:pt x="321" y="336"/>
                  </a:lnTo>
                  <a:lnTo>
                    <a:pt x="321" y="266"/>
                  </a:lnTo>
                  <a:cubicBezTo>
                    <a:pt x="321" y="248"/>
                    <a:pt x="336" y="233"/>
                    <a:pt x="355" y="233"/>
                  </a:cubicBezTo>
                  <a:cubicBezTo>
                    <a:pt x="373" y="233"/>
                    <a:pt x="388" y="248"/>
                    <a:pt x="388" y="266"/>
                  </a:cubicBezTo>
                  <a:lnTo>
                    <a:pt x="388" y="336"/>
                  </a:lnTo>
                  <a:lnTo>
                    <a:pt x="457" y="336"/>
                  </a:lnTo>
                  <a:cubicBezTo>
                    <a:pt x="476" y="336"/>
                    <a:pt x="491" y="351"/>
                    <a:pt x="491" y="369"/>
                  </a:cubicBezTo>
                  <a:close/>
                  <a:moveTo>
                    <a:pt x="681" y="326"/>
                  </a:moveTo>
                  <a:lnTo>
                    <a:pt x="643" y="326"/>
                  </a:lnTo>
                  <a:cubicBezTo>
                    <a:pt x="644" y="336"/>
                    <a:pt x="645" y="347"/>
                    <a:pt x="645" y="358"/>
                  </a:cubicBezTo>
                  <a:cubicBezTo>
                    <a:pt x="645" y="365"/>
                    <a:pt x="644" y="372"/>
                    <a:pt x="643" y="379"/>
                  </a:cubicBezTo>
                  <a:lnTo>
                    <a:pt x="681" y="379"/>
                  </a:lnTo>
                  <a:cubicBezTo>
                    <a:pt x="696" y="379"/>
                    <a:pt x="709" y="367"/>
                    <a:pt x="709" y="352"/>
                  </a:cubicBezTo>
                  <a:cubicBezTo>
                    <a:pt x="709" y="338"/>
                    <a:pt x="696" y="326"/>
                    <a:pt x="681" y="326"/>
                  </a:cubicBezTo>
                  <a:close/>
                  <a:moveTo>
                    <a:pt x="576" y="170"/>
                  </a:moveTo>
                  <a:lnTo>
                    <a:pt x="603" y="142"/>
                  </a:lnTo>
                  <a:cubicBezTo>
                    <a:pt x="614" y="131"/>
                    <a:pt x="614" y="114"/>
                    <a:pt x="604" y="104"/>
                  </a:cubicBezTo>
                  <a:cubicBezTo>
                    <a:pt x="594" y="94"/>
                    <a:pt x="577" y="94"/>
                    <a:pt x="566" y="105"/>
                  </a:cubicBezTo>
                  <a:lnTo>
                    <a:pt x="538" y="132"/>
                  </a:lnTo>
                  <a:cubicBezTo>
                    <a:pt x="552" y="144"/>
                    <a:pt x="564" y="156"/>
                    <a:pt x="576" y="170"/>
                  </a:cubicBezTo>
                  <a:close/>
                  <a:moveTo>
                    <a:pt x="354" y="67"/>
                  </a:moveTo>
                  <a:cubicBezTo>
                    <a:pt x="363" y="67"/>
                    <a:pt x="372" y="68"/>
                    <a:pt x="380" y="68"/>
                  </a:cubicBezTo>
                  <a:lnTo>
                    <a:pt x="380" y="27"/>
                  </a:lnTo>
                  <a:cubicBezTo>
                    <a:pt x="380" y="12"/>
                    <a:pt x="368" y="0"/>
                    <a:pt x="354" y="0"/>
                  </a:cubicBezTo>
                  <a:cubicBezTo>
                    <a:pt x="339" y="0"/>
                    <a:pt x="327" y="12"/>
                    <a:pt x="327" y="27"/>
                  </a:cubicBezTo>
                  <a:lnTo>
                    <a:pt x="327" y="68"/>
                  </a:lnTo>
                  <a:cubicBezTo>
                    <a:pt x="336" y="68"/>
                    <a:pt x="345" y="67"/>
                    <a:pt x="354" y="67"/>
                  </a:cubicBezTo>
                  <a:close/>
                  <a:moveTo>
                    <a:pt x="130" y="173"/>
                  </a:moveTo>
                  <a:cubicBezTo>
                    <a:pt x="142" y="159"/>
                    <a:pt x="154" y="147"/>
                    <a:pt x="168" y="135"/>
                  </a:cubicBezTo>
                  <a:lnTo>
                    <a:pt x="142" y="109"/>
                  </a:lnTo>
                  <a:cubicBezTo>
                    <a:pt x="131" y="99"/>
                    <a:pt x="114" y="98"/>
                    <a:pt x="104" y="109"/>
                  </a:cubicBezTo>
                  <a:cubicBezTo>
                    <a:pt x="93" y="119"/>
                    <a:pt x="94" y="136"/>
                    <a:pt x="104" y="147"/>
                  </a:cubicBezTo>
                  <a:lnTo>
                    <a:pt x="130" y="173"/>
                  </a:lnTo>
                  <a:close/>
                  <a:moveTo>
                    <a:pt x="64" y="358"/>
                  </a:moveTo>
                  <a:cubicBezTo>
                    <a:pt x="64" y="347"/>
                    <a:pt x="64" y="336"/>
                    <a:pt x="66" y="326"/>
                  </a:cubicBezTo>
                  <a:lnTo>
                    <a:pt x="28" y="326"/>
                  </a:lnTo>
                  <a:cubicBezTo>
                    <a:pt x="13" y="326"/>
                    <a:pt x="0" y="338"/>
                    <a:pt x="0" y="352"/>
                  </a:cubicBezTo>
                  <a:cubicBezTo>
                    <a:pt x="0" y="367"/>
                    <a:pt x="13" y="379"/>
                    <a:pt x="28" y="379"/>
                  </a:cubicBezTo>
                  <a:lnTo>
                    <a:pt x="65" y="379"/>
                  </a:lnTo>
                  <a:cubicBezTo>
                    <a:pt x="64" y="372"/>
                    <a:pt x="64" y="365"/>
                    <a:pt x="64" y="35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90" name="PA_椭圆 3"/>
            <p:cNvSpPr/>
            <p:nvPr>
              <p:custDataLst>
                <p:tags r:id="rId1"/>
              </p:custDataLst>
            </p:nvPr>
          </p:nvSpPr>
          <p:spPr>
            <a:xfrm>
              <a:off x="3970266" y="2398279"/>
              <a:ext cx="1203468" cy="1203468"/>
            </a:xfrm>
            <a:prstGeom prst="ellipse">
              <a:avLst/>
            </a:prstGeom>
            <a:gradFill>
              <a:gsLst>
                <a:gs pos="0">
                  <a:schemeClr val="bg1">
                    <a:lumMod val="100000"/>
                  </a:schemeClr>
                </a:gs>
                <a:gs pos="100000">
                  <a:schemeClr val="bg1">
                    <a:lumMod val="85000"/>
                  </a:schemeClr>
                </a:gs>
              </a:gsLst>
              <a:lin ang="2700000" scaled="1"/>
            </a:gradFill>
            <a:ln w="381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91" name="PA_椭圆 3"/>
            <p:cNvSpPr/>
            <p:nvPr>
              <p:custDataLst>
                <p:tags r:id="rId2"/>
              </p:custDataLst>
            </p:nvPr>
          </p:nvSpPr>
          <p:spPr>
            <a:xfrm>
              <a:off x="4042879" y="2470893"/>
              <a:ext cx="1058242" cy="1058240"/>
            </a:xfrm>
            <a:prstGeom prst="ellipse">
              <a:avLst/>
            </a:prstGeom>
            <a:solidFill>
              <a:srgbClr val="0070C0"/>
            </a:solidFill>
            <a:ln w="38100">
              <a:solidFill>
                <a:schemeClr val="bg1">
                  <a:lumMod val="85000"/>
                </a:schemeClr>
              </a:solidFill>
            </a:ln>
            <a:effectLst>
              <a:innerShdw blurRad="279400" dist="50800" dir="1182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92" name="PA_椭圆 3"/>
            <p:cNvSpPr/>
            <p:nvPr>
              <p:custDataLst>
                <p:tags r:id="rId3"/>
              </p:custDataLst>
            </p:nvPr>
          </p:nvSpPr>
          <p:spPr>
            <a:xfrm>
              <a:off x="4139453" y="2567467"/>
              <a:ext cx="865094" cy="865092"/>
            </a:xfrm>
            <a:prstGeom prst="ellipse">
              <a:avLst/>
            </a:prstGeom>
            <a:gradFill>
              <a:gsLst>
                <a:gs pos="0">
                  <a:schemeClr val="bg1">
                    <a:lumMod val="100000"/>
                  </a:schemeClr>
                </a:gs>
                <a:gs pos="100000">
                  <a:schemeClr val="bg1">
                    <a:lumMod val="85000"/>
                  </a:schemeClr>
                </a:gs>
              </a:gsLst>
              <a:lin ang="2700000" scaled="1"/>
            </a:gradFill>
            <a:ln w="38100">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sp>
        <p:nvSpPr>
          <p:cNvPr id="34" name="文本框 2"/>
          <p:cNvSpPr txBox="1"/>
          <p:nvPr/>
        </p:nvSpPr>
        <p:spPr>
          <a:xfrm>
            <a:off x="893846" y="105518"/>
            <a:ext cx="2421965" cy="521970"/>
          </a:xfrm>
          <a:prstGeom prst="rect">
            <a:avLst/>
          </a:prstGeom>
          <a:noFill/>
        </p:spPr>
        <p:txBody>
          <a:bodyPr wrap="square" rtlCol="0">
            <a:spAutoFit/>
          </a:bodyPr>
          <a:lstStyle/>
          <a:p>
            <a:pPr algn="ctr"/>
            <a:r>
              <a:rPr lang="zh-CN" altLang="en-US" sz="2800" b="1">
                <a:solidFill>
                  <a:srgbClr val="005DA2"/>
                </a:solidFill>
                <a:latin typeface="微软雅黑" panose="020B0503020204020204" pitchFamily="34" charset="-122"/>
                <a:ea typeface="微软雅黑" panose="020B0503020204020204" pitchFamily="34" charset="-122"/>
              </a:rPr>
              <a:t>功能简介</a:t>
            </a:r>
            <a:endParaRPr lang="zh-CN" altLang="en-US" sz="2800" b="1">
              <a:solidFill>
                <a:srgbClr val="005DA2"/>
              </a:solidFill>
              <a:latin typeface="微软雅黑" panose="020B0503020204020204" pitchFamily="34" charset="-122"/>
              <a:ea typeface="微软雅黑" panose="020B0503020204020204" pitchFamily="34" charset="-122"/>
            </a:endParaRPr>
          </a:p>
        </p:txBody>
      </p:sp>
      <p:cxnSp>
        <p:nvCxnSpPr>
          <p:cNvPr id="35" name="直接连接符 34"/>
          <p:cNvCxnSpPr/>
          <p:nvPr/>
        </p:nvCxnSpPr>
        <p:spPr>
          <a:xfrm>
            <a:off x="0" y="687715"/>
            <a:ext cx="9144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36" name="图片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620" y="104414"/>
            <a:ext cx="826142" cy="583301"/>
          </a:xfrm>
          <a:prstGeom prst="rect">
            <a:avLst/>
          </a:prstGeom>
        </p:spPr>
      </p:pic>
      <p:sp>
        <p:nvSpPr>
          <p:cNvPr id="37" name="椭圆 36"/>
          <p:cNvSpPr/>
          <p:nvPr/>
        </p:nvSpPr>
        <p:spPr>
          <a:xfrm>
            <a:off x="7450353" y="286397"/>
            <a:ext cx="161462" cy="161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7724169" y="286397"/>
            <a:ext cx="161462" cy="16146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7997985" y="286397"/>
            <a:ext cx="161462" cy="1614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8271801" y="286397"/>
            <a:ext cx="161462" cy="161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8545617" y="286397"/>
            <a:ext cx="161462" cy="161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4" name="组合 93"/>
          <p:cNvGrpSpPr/>
          <p:nvPr/>
        </p:nvGrpSpPr>
        <p:grpSpPr>
          <a:xfrm>
            <a:off x="2740005" y="1520670"/>
            <a:ext cx="3632487" cy="3151859"/>
            <a:chOff x="2740005" y="1520670"/>
            <a:chExt cx="3632487" cy="3151859"/>
          </a:xfrm>
        </p:grpSpPr>
        <p:grpSp>
          <p:nvGrpSpPr>
            <p:cNvPr id="7" name="组合 6"/>
            <p:cNvGrpSpPr/>
            <p:nvPr/>
          </p:nvGrpSpPr>
          <p:grpSpPr>
            <a:xfrm>
              <a:off x="5113273" y="1520670"/>
              <a:ext cx="666092" cy="666091"/>
              <a:chOff x="5113273" y="1520670"/>
              <a:chExt cx="666092" cy="666091"/>
            </a:xfrm>
          </p:grpSpPr>
          <p:sp>
            <p:nvSpPr>
              <p:cNvPr id="59" name="PA_椭圆 3"/>
              <p:cNvSpPr/>
              <p:nvPr>
                <p:custDataLst>
                  <p:tags r:id="rId5"/>
                </p:custDataLst>
              </p:nvPr>
            </p:nvSpPr>
            <p:spPr>
              <a:xfrm>
                <a:off x="5113273" y="1520670"/>
                <a:ext cx="666092" cy="666091"/>
              </a:xfrm>
              <a:prstGeom prst="ellipse">
                <a:avLst/>
              </a:prstGeom>
              <a:solidFill>
                <a:srgbClr val="FFC000"/>
              </a:solidFill>
              <a:ln w="19050">
                <a:solidFill>
                  <a:schemeClr val="bg1">
                    <a:lumMod val="85000"/>
                  </a:schemeClr>
                </a:solidFill>
              </a:ln>
              <a:effectLst>
                <a:innerShdw blurRad="279400" dist="50800" dir="1182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9" name="Freeform 9"/>
              <p:cNvSpPr>
                <a:spLocks noEditPoints="1"/>
              </p:cNvSpPr>
              <p:nvPr/>
            </p:nvSpPr>
            <p:spPr bwMode="auto">
              <a:xfrm>
                <a:off x="5279551" y="1720953"/>
                <a:ext cx="333536" cy="265525"/>
              </a:xfrm>
              <a:custGeom>
                <a:avLst/>
                <a:gdLst>
                  <a:gd name="T0" fmla="*/ 54 w 159"/>
                  <a:gd name="T1" fmla="*/ 126 h 128"/>
                  <a:gd name="T2" fmla="*/ 57 w 159"/>
                  <a:gd name="T3" fmla="*/ 127 h 128"/>
                  <a:gd name="T4" fmla="*/ 81 w 159"/>
                  <a:gd name="T5" fmla="*/ 105 h 128"/>
                  <a:gd name="T6" fmla="*/ 54 w 159"/>
                  <a:gd name="T7" fmla="*/ 91 h 128"/>
                  <a:gd name="T8" fmla="*/ 54 w 159"/>
                  <a:gd name="T9" fmla="*/ 126 h 128"/>
                  <a:gd name="T10" fmla="*/ 154 w 159"/>
                  <a:gd name="T11" fmla="*/ 1 h 128"/>
                  <a:gd name="T12" fmla="*/ 3 w 159"/>
                  <a:gd name="T13" fmla="*/ 54 h 128"/>
                  <a:gd name="T14" fmla="*/ 2 w 159"/>
                  <a:gd name="T15" fmla="*/ 58 h 128"/>
                  <a:gd name="T16" fmla="*/ 35 w 159"/>
                  <a:gd name="T17" fmla="*/ 71 h 128"/>
                  <a:gd name="T18" fmla="*/ 35 w 159"/>
                  <a:gd name="T19" fmla="*/ 71 h 128"/>
                  <a:gd name="T20" fmla="*/ 54 w 159"/>
                  <a:gd name="T21" fmla="*/ 79 h 128"/>
                  <a:gd name="T22" fmla="*/ 148 w 159"/>
                  <a:gd name="T23" fmla="*/ 10 h 128"/>
                  <a:gd name="T24" fmla="*/ 150 w 159"/>
                  <a:gd name="T25" fmla="*/ 12 h 128"/>
                  <a:gd name="T26" fmla="*/ 83 w 159"/>
                  <a:gd name="T27" fmla="*/ 85 h 128"/>
                  <a:gd name="T28" fmla="*/ 83 w 159"/>
                  <a:gd name="T29" fmla="*/ 85 h 128"/>
                  <a:gd name="T30" fmla="*/ 79 w 159"/>
                  <a:gd name="T31" fmla="*/ 89 h 128"/>
                  <a:gd name="T32" fmla="*/ 84 w 159"/>
                  <a:gd name="T33" fmla="*/ 92 h 128"/>
                  <a:gd name="T34" fmla="*/ 84 w 159"/>
                  <a:gd name="T35" fmla="*/ 92 h 128"/>
                  <a:gd name="T36" fmla="*/ 127 w 159"/>
                  <a:gd name="T37" fmla="*/ 115 h 128"/>
                  <a:gd name="T38" fmla="*/ 133 w 159"/>
                  <a:gd name="T39" fmla="*/ 112 h 128"/>
                  <a:gd name="T40" fmla="*/ 158 w 159"/>
                  <a:gd name="T41" fmla="*/ 5 h 128"/>
                  <a:gd name="T42" fmla="*/ 154 w 159"/>
                  <a:gd name="T43" fmla="*/ 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9" h="128">
                    <a:moveTo>
                      <a:pt x="54" y="126"/>
                    </a:moveTo>
                    <a:cubicBezTo>
                      <a:pt x="54" y="128"/>
                      <a:pt x="55" y="128"/>
                      <a:pt x="57" y="127"/>
                    </a:cubicBezTo>
                    <a:cubicBezTo>
                      <a:pt x="59" y="125"/>
                      <a:pt x="81" y="105"/>
                      <a:pt x="81" y="105"/>
                    </a:cubicBezTo>
                    <a:cubicBezTo>
                      <a:pt x="54" y="91"/>
                      <a:pt x="54" y="91"/>
                      <a:pt x="54" y="91"/>
                    </a:cubicBezTo>
                    <a:cubicBezTo>
                      <a:pt x="54" y="126"/>
                      <a:pt x="54" y="126"/>
                      <a:pt x="54" y="126"/>
                    </a:cubicBezTo>
                    <a:close/>
                    <a:moveTo>
                      <a:pt x="154" y="1"/>
                    </a:moveTo>
                    <a:cubicBezTo>
                      <a:pt x="151" y="2"/>
                      <a:pt x="5" y="53"/>
                      <a:pt x="3" y="54"/>
                    </a:cubicBezTo>
                    <a:cubicBezTo>
                      <a:pt x="0" y="55"/>
                      <a:pt x="0" y="57"/>
                      <a:pt x="2" y="58"/>
                    </a:cubicBezTo>
                    <a:cubicBezTo>
                      <a:pt x="6" y="60"/>
                      <a:pt x="35" y="71"/>
                      <a:pt x="35" y="71"/>
                    </a:cubicBezTo>
                    <a:cubicBezTo>
                      <a:pt x="35" y="71"/>
                      <a:pt x="35" y="71"/>
                      <a:pt x="35" y="71"/>
                    </a:cubicBezTo>
                    <a:cubicBezTo>
                      <a:pt x="54" y="79"/>
                      <a:pt x="54" y="79"/>
                      <a:pt x="54" y="79"/>
                    </a:cubicBezTo>
                    <a:cubicBezTo>
                      <a:pt x="54" y="79"/>
                      <a:pt x="147" y="11"/>
                      <a:pt x="148" y="10"/>
                    </a:cubicBezTo>
                    <a:cubicBezTo>
                      <a:pt x="150" y="9"/>
                      <a:pt x="151" y="11"/>
                      <a:pt x="150" y="12"/>
                    </a:cubicBezTo>
                    <a:cubicBezTo>
                      <a:pt x="149" y="13"/>
                      <a:pt x="83" y="85"/>
                      <a:pt x="83" y="85"/>
                    </a:cubicBezTo>
                    <a:cubicBezTo>
                      <a:pt x="83" y="85"/>
                      <a:pt x="83" y="85"/>
                      <a:pt x="83" y="85"/>
                    </a:cubicBezTo>
                    <a:cubicBezTo>
                      <a:pt x="79" y="89"/>
                      <a:pt x="79" y="89"/>
                      <a:pt x="79" y="89"/>
                    </a:cubicBezTo>
                    <a:cubicBezTo>
                      <a:pt x="84" y="92"/>
                      <a:pt x="84" y="92"/>
                      <a:pt x="84" y="92"/>
                    </a:cubicBezTo>
                    <a:cubicBezTo>
                      <a:pt x="84" y="92"/>
                      <a:pt x="84" y="92"/>
                      <a:pt x="84" y="92"/>
                    </a:cubicBezTo>
                    <a:cubicBezTo>
                      <a:pt x="84" y="92"/>
                      <a:pt x="124" y="113"/>
                      <a:pt x="127" y="115"/>
                    </a:cubicBezTo>
                    <a:cubicBezTo>
                      <a:pt x="129" y="116"/>
                      <a:pt x="132" y="115"/>
                      <a:pt x="133" y="112"/>
                    </a:cubicBezTo>
                    <a:cubicBezTo>
                      <a:pt x="134" y="108"/>
                      <a:pt x="158" y="7"/>
                      <a:pt x="158" y="5"/>
                    </a:cubicBezTo>
                    <a:cubicBezTo>
                      <a:pt x="159" y="2"/>
                      <a:pt x="157" y="0"/>
                      <a:pt x="154"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sym typeface="Gill Sans" charset="0"/>
                </a:endParaRPr>
              </a:p>
            </p:txBody>
          </p:sp>
        </p:grpSp>
        <p:grpSp>
          <p:nvGrpSpPr>
            <p:cNvPr id="9" name="组合 8"/>
            <p:cNvGrpSpPr/>
            <p:nvPr/>
          </p:nvGrpSpPr>
          <p:grpSpPr>
            <a:xfrm>
              <a:off x="2740005" y="2666968"/>
              <a:ext cx="666092" cy="666091"/>
              <a:chOff x="2740005" y="2666968"/>
              <a:chExt cx="666092" cy="666091"/>
            </a:xfrm>
          </p:grpSpPr>
          <p:sp>
            <p:nvSpPr>
              <p:cNvPr id="61" name="PA_椭圆 3"/>
              <p:cNvSpPr/>
              <p:nvPr>
                <p:custDataLst>
                  <p:tags r:id="rId6"/>
                </p:custDataLst>
              </p:nvPr>
            </p:nvSpPr>
            <p:spPr>
              <a:xfrm>
                <a:off x="2740005" y="2666968"/>
                <a:ext cx="666092" cy="666091"/>
              </a:xfrm>
              <a:prstGeom prst="ellipse">
                <a:avLst/>
              </a:prstGeom>
              <a:solidFill>
                <a:srgbClr val="FF0000"/>
              </a:solidFill>
              <a:ln w="19050">
                <a:solidFill>
                  <a:schemeClr val="bg1">
                    <a:lumMod val="85000"/>
                  </a:schemeClr>
                </a:solidFill>
              </a:ln>
              <a:effectLst>
                <a:innerShdw blurRad="279400" dist="50800" dir="1182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0" name="Freeform 36"/>
              <p:cNvSpPr>
                <a:spLocks noEditPoints="1"/>
              </p:cNvSpPr>
              <p:nvPr/>
            </p:nvSpPr>
            <p:spPr bwMode="auto">
              <a:xfrm>
                <a:off x="2876845" y="2806866"/>
                <a:ext cx="392412" cy="386294"/>
              </a:xfrm>
              <a:custGeom>
                <a:avLst/>
                <a:gdLst>
                  <a:gd name="T0" fmla="*/ 188097 w 792"/>
                  <a:gd name="T1" fmla="*/ 307152 h 779"/>
                  <a:gd name="T2" fmla="*/ 249296 w 792"/>
                  <a:gd name="T3" fmla="*/ 200865 h 779"/>
                  <a:gd name="T4" fmla="*/ 350994 w 792"/>
                  <a:gd name="T5" fmla="*/ 290938 h 779"/>
                  <a:gd name="T6" fmla="*/ 264596 w 792"/>
                  <a:gd name="T7" fmla="*/ 182850 h 779"/>
                  <a:gd name="T8" fmla="*/ 350994 w 792"/>
                  <a:gd name="T9" fmla="*/ 290938 h 779"/>
                  <a:gd name="T10" fmla="*/ 350994 w 792"/>
                  <a:gd name="T11" fmla="*/ 290938 h 779"/>
                  <a:gd name="T12" fmla="*/ 420293 w 792"/>
                  <a:gd name="T13" fmla="*/ 174743 h 779"/>
                  <a:gd name="T14" fmla="*/ 442793 w 792"/>
                  <a:gd name="T15" fmla="*/ 163034 h 779"/>
                  <a:gd name="T16" fmla="*/ 445493 w 792"/>
                  <a:gd name="T17" fmla="*/ 182850 h 779"/>
                  <a:gd name="T18" fmla="*/ 439193 w 792"/>
                  <a:gd name="T19" fmla="*/ 215276 h 779"/>
                  <a:gd name="T20" fmla="*/ 418493 w 792"/>
                  <a:gd name="T21" fmla="*/ 207170 h 779"/>
                  <a:gd name="T22" fmla="*/ 393293 w 792"/>
                  <a:gd name="T23" fmla="*/ 185552 h 779"/>
                  <a:gd name="T24" fmla="*/ 410393 w 792"/>
                  <a:gd name="T25" fmla="*/ 172942 h 779"/>
                  <a:gd name="T26" fmla="*/ 442793 w 792"/>
                  <a:gd name="T27" fmla="*/ 163034 h 779"/>
                  <a:gd name="T28" fmla="*/ 337494 w 792"/>
                  <a:gd name="T29" fmla="*/ 308953 h 779"/>
                  <a:gd name="T30" fmla="*/ 325795 w 792"/>
                  <a:gd name="T31" fmla="*/ 440461 h 779"/>
                  <a:gd name="T32" fmla="*/ 371694 w 792"/>
                  <a:gd name="T33" fmla="*/ 320663 h 779"/>
                  <a:gd name="T34" fmla="*/ 280795 w 792"/>
                  <a:gd name="T35" fmla="*/ 268420 h 779"/>
                  <a:gd name="T36" fmla="*/ 246596 w 792"/>
                  <a:gd name="T37" fmla="*/ 280130 h 779"/>
                  <a:gd name="T38" fmla="*/ 292495 w 792"/>
                  <a:gd name="T39" fmla="*/ 440461 h 779"/>
                  <a:gd name="T40" fmla="*/ 280795 w 792"/>
                  <a:gd name="T41" fmla="*/ 268420 h 779"/>
                  <a:gd name="T42" fmla="*/ 416693 w 792"/>
                  <a:gd name="T43" fmla="*/ 240497 h 779"/>
                  <a:gd name="T44" fmla="*/ 404993 w 792"/>
                  <a:gd name="T45" fmla="*/ 440461 h 779"/>
                  <a:gd name="T46" fmla="*/ 450892 w 792"/>
                  <a:gd name="T47" fmla="*/ 253107 h 779"/>
                  <a:gd name="T48" fmla="*/ 201597 w 792"/>
                  <a:gd name="T49" fmla="*/ 351288 h 779"/>
                  <a:gd name="T50" fmla="*/ 167397 w 792"/>
                  <a:gd name="T51" fmla="*/ 362997 h 779"/>
                  <a:gd name="T52" fmla="*/ 213296 w 792"/>
                  <a:gd name="T53" fmla="*/ 440461 h 779"/>
                  <a:gd name="T54" fmla="*/ 201597 w 792"/>
                  <a:gd name="T55" fmla="*/ 351288 h 779"/>
                  <a:gd name="T56" fmla="*/ 122398 w 792"/>
                  <a:gd name="T57" fmla="*/ 440461 h 779"/>
                  <a:gd name="T58" fmla="*/ 110698 w 792"/>
                  <a:gd name="T59" fmla="*/ 170240 h 779"/>
                  <a:gd name="T60" fmla="*/ 134098 w 792"/>
                  <a:gd name="T61" fmla="*/ 170240 h 779"/>
                  <a:gd name="T62" fmla="*/ 477892 w 792"/>
                  <a:gd name="T63" fmla="*/ 417042 h 779"/>
                  <a:gd name="T64" fmla="*/ 477892 w 792"/>
                  <a:gd name="T65" fmla="*/ 440461 h 779"/>
                  <a:gd name="T66" fmla="*/ 110698 w 792"/>
                  <a:gd name="T67" fmla="*/ 428751 h 779"/>
                  <a:gd name="T68" fmla="*/ 477892 w 792"/>
                  <a:gd name="T69" fmla="*/ 417042 h 779"/>
                  <a:gd name="T70" fmla="*/ 611990 w 792"/>
                  <a:gd name="T71" fmla="*/ 701675 h 779"/>
                  <a:gd name="T72" fmla="*/ 436493 w 792"/>
                  <a:gd name="T73" fmla="*/ 566564 h 779"/>
                  <a:gd name="T74" fmla="*/ 0 w 792"/>
                  <a:gd name="T75" fmla="*/ 299045 h 779"/>
                  <a:gd name="T76" fmla="*/ 599390 w 792"/>
                  <a:gd name="T77" fmla="*/ 299045 h 779"/>
                  <a:gd name="T78" fmla="*/ 677689 w 792"/>
                  <a:gd name="T79" fmla="*/ 544947 h 779"/>
                  <a:gd name="T80" fmla="*/ 300595 w 792"/>
                  <a:gd name="T81" fmla="*/ 561160 h 779"/>
                  <a:gd name="T82" fmla="*/ 561591 w 792"/>
                  <a:gd name="T83" fmla="*/ 299045 h 779"/>
                  <a:gd name="T84" fmla="*/ 38699 w 792"/>
                  <a:gd name="T85" fmla="*/ 299045 h 77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792" h="779">
                    <a:moveTo>
                      <a:pt x="297" y="240"/>
                    </a:moveTo>
                    <a:lnTo>
                      <a:pt x="209" y="341"/>
                    </a:lnTo>
                    <a:lnTo>
                      <a:pt x="188" y="323"/>
                    </a:lnTo>
                    <a:lnTo>
                      <a:pt x="277" y="223"/>
                    </a:lnTo>
                    <a:lnTo>
                      <a:pt x="297" y="240"/>
                    </a:lnTo>
                    <a:close/>
                    <a:moveTo>
                      <a:pt x="390" y="323"/>
                    </a:moveTo>
                    <a:lnTo>
                      <a:pt x="276" y="224"/>
                    </a:lnTo>
                    <a:lnTo>
                      <a:pt x="294" y="203"/>
                    </a:lnTo>
                    <a:lnTo>
                      <a:pt x="408" y="303"/>
                    </a:lnTo>
                    <a:lnTo>
                      <a:pt x="390" y="323"/>
                    </a:lnTo>
                    <a:close/>
                    <a:moveTo>
                      <a:pt x="487" y="212"/>
                    </a:moveTo>
                    <a:lnTo>
                      <a:pt x="390" y="323"/>
                    </a:lnTo>
                    <a:lnTo>
                      <a:pt x="369" y="305"/>
                    </a:lnTo>
                    <a:lnTo>
                      <a:pt x="467" y="194"/>
                    </a:lnTo>
                    <a:lnTo>
                      <a:pt x="487" y="212"/>
                    </a:lnTo>
                    <a:close/>
                    <a:moveTo>
                      <a:pt x="492" y="181"/>
                    </a:moveTo>
                    <a:cubicBezTo>
                      <a:pt x="497" y="179"/>
                      <a:pt x="500" y="182"/>
                      <a:pt x="499" y="187"/>
                    </a:cubicBezTo>
                    <a:lnTo>
                      <a:pt x="495" y="203"/>
                    </a:lnTo>
                    <a:cubicBezTo>
                      <a:pt x="494" y="209"/>
                      <a:pt x="492" y="217"/>
                      <a:pt x="491" y="222"/>
                    </a:cubicBezTo>
                    <a:lnTo>
                      <a:pt x="488" y="239"/>
                    </a:lnTo>
                    <a:cubicBezTo>
                      <a:pt x="487" y="244"/>
                      <a:pt x="483" y="245"/>
                      <a:pt x="479" y="242"/>
                    </a:cubicBezTo>
                    <a:lnTo>
                      <a:pt x="465" y="230"/>
                    </a:lnTo>
                    <a:cubicBezTo>
                      <a:pt x="461" y="227"/>
                      <a:pt x="455" y="221"/>
                      <a:pt x="451" y="217"/>
                    </a:cubicBezTo>
                    <a:lnTo>
                      <a:pt x="437" y="206"/>
                    </a:lnTo>
                    <a:cubicBezTo>
                      <a:pt x="433" y="202"/>
                      <a:pt x="434" y="198"/>
                      <a:pt x="439" y="197"/>
                    </a:cubicBezTo>
                    <a:lnTo>
                      <a:pt x="456" y="192"/>
                    </a:lnTo>
                    <a:cubicBezTo>
                      <a:pt x="461" y="190"/>
                      <a:pt x="470" y="187"/>
                      <a:pt x="475" y="186"/>
                    </a:cubicBezTo>
                    <a:lnTo>
                      <a:pt x="492" y="181"/>
                    </a:lnTo>
                    <a:close/>
                    <a:moveTo>
                      <a:pt x="400" y="343"/>
                    </a:moveTo>
                    <a:lnTo>
                      <a:pt x="375" y="343"/>
                    </a:lnTo>
                    <a:cubicBezTo>
                      <a:pt x="368" y="343"/>
                      <a:pt x="362" y="349"/>
                      <a:pt x="362" y="356"/>
                    </a:cubicBezTo>
                    <a:lnTo>
                      <a:pt x="362" y="489"/>
                    </a:lnTo>
                    <a:lnTo>
                      <a:pt x="413" y="489"/>
                    </a:lnTo>
                    <a:lnTo>
                      <a:pt x="413" y="356"/>
                    </a:lnTo>
                    <a:cubicBezTo>
                      <a:pt x="413" y="349"/>
                      <a:pt x="407" y="343"/>
                      <a:pt x="400" y="343"/>
                    </a:cubicBezTo>
                    <a:close/>
                    <a:moveTo>
                      <a:pt x="312" y="298"/>
                    </a:moveTo>
                    <a:lnTo>
                      <a:pt x="287" y="298"/>
                    </a:lnTo>
                    <a:cubicBezTo>
                      <a:pt x="280" y="298"/>
                      <a:pt x="274" y="304"/>
                      <a:pt x="274" y="311"/>
                    </a:cubicBezTo>
                    <a:lnTo>
                      <a:pt x="274" y="489"/>
                    </a:lnTo>
                    <a:lnTo>
                      <a:pt x="325" y="489"/>
                    </a:lnTo>
                    <a:lnTo>
                      <a:pt x="325" y="311"/>
                    </a:lnTo>
                    <a:cubicBezTo>
                      <a:pt x="325" y="304"/>
                      <a:pt x="319" y="298"/>
                      <a:pt x="312" y="298"/>
                    </a:cubicBezTo>
                    <a:close/>
                    <a:moveTo>
                      <a:pt x="488" y="267"/>
                    </a:moveTo>
                    <a:lnTo>
                      <a:pt x="463" y="267"/>
                    </a:lnTo>
                    <a:cubicBezTo>
                      <a:pt x="456" y="267"/>
                      <a:pt x="450" y="273"/>
                      <a:pt x="450" y="281"/>
                    </a:cubicBezTo>
                    <a:lnTo>
                      <a:pt x="450" y="489"/>
                    </a:lnTo>
                    <a:lnTo>
                      <a:pt x="501" y="489"/>
                    </a:lnTo>
                    <a:lnTo>
                      <a:pt x="501" y="281"/>
                    </a:lnTo>
                    <a:cubicBezTo>
                      <a:pt x="501" y="273"/>
                      <a:pt x="495" y="267"/>
                      <a:pt x="488" y="267"/>
                    </a:cubicBezTo>
                    <a:close/>
                    <a:moveTo>
                      <a:pt x="224" y="390"/>
                    </a:moveTo>
                    <a:lnTo>
                      <a:pt x="200" y="390"/>
                    </a:lnTo>
                    <a:cubicBezTo>
                      <a:pt x="192" y="390"/>
                      <a:pt x="186" y="396"/>
                      <a:pt x="186" y="403"/>
                    </a:cubicBezTo>
                    <a:lnTo>
                      <a:pt x="186" y="489"/>
                    </a:lnTo>
                    <a:lnTo>
                      <a:pt x="237" y="489"/>
                    </a:lnTo>
                    <a:lnTo>
                      <a:pt x="237" y="403"/>
                    </a:lnTo>
                    <a:cubicBezTo>
                      <a:pt x="237" y="396"/>
                      <a:pt x="231" y="390"/>
                      <a:pt x="224" y="390"/>
                    </a:cubicBezTo>
                    <a:close/>
                    <a:moveTo>
                      <a:pt x="149" y="476"/>
                    </a:moveTo>
                    <a:cubicBezTo>
                      <a:pt x="149" y="483"/>
                      <a:pt x="144" y="489"/>
                      <a:pt x="136" y="489"/>
                    </a:cubicBezTo>
                    <a:cubicBezTo>
                      <a:pt x="129" y="489"/>
                      <a:pt x="123" y="483"/>
                      <a:pt x="123" y="476"/>
                    </a:cubicBezTo>
                    <a:lnTo>
                      <a:pt x="123" y="189"/>
                    </a:lnTo>
                    <a:cubicBezTo>
                      <a:pt x="123" y="182"/>
                      <a:pt x="129" y="176"/>
                      <a:pt x="136" y="176"/>
                    </a:cubicBezTo>
                    <a:cubicBezTo>
                      <a:pt x="143" y="176"/>
                      <a:pt x="149" y="182"/>
                      <a:pt x="149" y="189"/>
                    </a:cubicBezTo>
                    <a:lnTo>
                      <a:pt x="149" y="476"/>
                    </a:lnTo>
                    <a:close/>
                    <a:moveTo>
                      <a:pt x="531" y="463"/>
                    </a:moveTo>
                    <a:cubicBezTo>
                      <a:pt x="538" y="463"/>
                      <a:pt x="544" y="469"/>
                      <a:pt x="544" y="476"/>
                    </a:cubicBezTo>
                    <a:cubicBezTo>
                      <a:pt x="544" y="483"/>
                      <a:pt x="538" y="489"/>
                      <a:pt x="531" y="489"/>
                    </a:cubicBezTo>
                    <a:lnTo>
                      <a:pt x="136" y="489"/>
                    </a:lnTo>
                    <a:cubicBezTo>
                      <a:pt x="129" y="489"/>
                      <a:pt x="123" y="483"/>
                      <a:pt x="123" y="476"/>
                    </a:cubicBezTo>
                    <a:cubicBezTo>
                      <a:pt x="123" y="469"/>
                      <a:pt x="129" y="463"/>
                      <a:pt x="136" y="463"/>
                    </a:cubicBezTo>
                    <a:lnTo>
                      <a:pt x="531" y="463"/>
                    </a:lnTo>
                    <a:close/>
                    <a:moveTo>
                      <a:pt x="753" y="750"/>
                    </a:moveTo>
                    <a:cubicBezTo>
                      <a:pt x="732" y="770"/>
                      <a:pt x="706" y="779"/>
                      <a:pt x="680" y="779"/>
                    </a:cubicBezTo>
                    <a:cubicBezTo>
                      <a:pt x="654" y="779"/>
                      <a:pt x="628" y="770"/>
                      <a:pt x="608" y="750"/>
                    </a:cubicBezTo>
                    <a:lnTo>
                      <a:pt x="485" y="629"/>
                    </a:lnTo>
                    <a:cubicBezTo>
                      <a:pt x="440" y="653"/>
                      <a:pt x="388" y="666"/>
                      <a:pt x="334" y="666"/>
                    </a:cubicBezTo>
                    <a:cubicBezTo>
                      <a:pt x="149" y="666"/>
                      <a:pt x="0" y="517"/>
                      <a:pt x="0" y="332"/>
                    </a:cubicBezTo>
                    <a:cubicBezTo>
                      <a:pt x="0" y="149"/>
                      <a:pt x="149" y="0"/>
                      <a:pt x="334" y="0"/>
                    </a:cubicBezTo>
                    <a:cubicBezTo>
                      <a:pt x="517" y="0"/>
                      <a:pt x="666" y="149"/>
                      <a:pt x="666" y="332"/>
                    </a:cubicBezTo>
                    <a:cubicBezTo>
                      <a:pt x="666" y="387"/>
                      <a:pt x="653" y="439"/>
                      <a:pt x="630" y="484"/>
                    </a:cubicBezTo>
                    <a:lnTo>
                      <a:pt x="753" y="605"/>
                    </a:lnTo>
                    <a:cubicBezTo>
                      <a:pt x="792" y="645"/>
                      <a:pt x="792" y="709"/>
                      <a:pt x="753" y="750"/>
                    </a:cubicBezTo>
                    <a:close/>
                    <a:moveTo>
                      <a:pt x="334" y="623"/>
                    </a:moveTo>
                    <a:lnTo>
                      <a:pt x="334" y="623"/>
                    </a:lnTo>
                    <a:cubicBezTo>
                      <a:pt x="494" y="623"/>
                      <a:pt x="624" y="493"/>
                      <a:pt x="624" y="332"/>
                    </a:cubicBezTo>
                    <a:cubicBezTo>
                      <a:pt x="624" y="172"/>
                      <a:pt x="494" y="42"/>
                      <a:pt x="334" y="42"/>
                    </a:cubicBezTo>
                    <a:cubicBezTo>
                      <a:pt x="173" y="42"/>
                      <a:pt x="43" y="172"/>
                      <a:pt x="43" y="332"/>
                    </a:cubicBezTo>
                    <a:cubicBezTo>
                      <a:pt x="43" y="493"/>
                      <a:pt x="173" y="623"/>
                      <a:pt x="334" y="62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grpSp>
          <p:nvGrpSpPr>
            <p:cNvPr id="67" name="组合 66"/>
            <p:cNvGrpSpPr/>
            <p:nvPr/>
          </p:nvGrpSpPr>
          <p:grpSpPr>
            <a:xfrm>
              <a:off x="3323879" y="4006438"/>
              <a:ext cx="666092" cy="666091"/>
              <a:chOff x="3323879" y="4006438"/>
              <a:chExt cx="666092" cy="666091"/>
            </a:xfrm>
          </p:grpSpPr>
          <p:sp>
            <p:nvSpPr>
              <p:cNvPr id="64" name="PA_椭圆 3"/>
              <p:cNvSpPr/>
              <p:nvPr>
                <p:custDataLst>
                  <p:tags r:id="rId7"/>
                </p:custDataLst>
              </p:nvPr>
            </p:nvSpPr>
            <p:spPr>
              <a:xfrm>
                <a:off x="3323879" y="4006438"/>
                <a:ext cx="666092" cy="666091"/>
              </a:xfrm>
              <a:prstGeom prst="ellipse">
                <a:avLst/>
              </a:prstGeom>
              <a:solidFill>
                <a:srgbClr val="00B050"/>
              </a:solidFill>
              <a:ln w="19050">
                <a:solidFill>
                  <a:schemeClr val="bg1">
                    <a:lumMod val="85000"/>
                  </a:schemeClr>
                </a:solidFill>
              </a:ln>
              <a:effectLst>
                <a:innerShdw blurRad="279400" dist="50800" dir="1182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2" name="KSO_Shape"/>
              <p:cNvSpPr/>
              <p:nvPr/>
            </p:nvSpPr>
            <p:spPr bwMode="auto">
              <a:xfrm>
                <a:off x="3502629" y="4185187"/>
                <a:ext cx="308593" cy="308593"/>
              </a:xfrm>
              <a:custGeom>
                <a:avLst/>
                <a:gdLst>
                  <a:gd name="T0" fmla="*/ 1159904 w 2208213"/>
                  <a:gd name="T1" fmla="*/ 523327 h 2209801"/>
                  <a:gd name="T2" fmla="*/ 1199134 w 2208213"/>
                  <a:gd name="T3" fmla="*/ 565478 h 2209801"/>
                  <a:gd name="T4" fmla="*/ 1206816 w 2208213"/>
                  <a:gd name="T5" fmla="*/ 627336 h 2209801"/>
                  <a:gd name="T6" fmla="*/ 1183496 w 2208213"/>
                  <a:gd name="T7" fmla="*/ 668666 h 2209801"/>
                  <a:gd name="T8" fmla="*/ 954421 w 2208213"/>
                  <a:gd name="T9" fmla="*/ 947300 h 2209801"/>
                  <a:gd name="T10" fmla="*/ 901747 w 2208213"/>
                  <a:gd name="T11" fmla="*/ 1002588 h 2209801"/>
                  <a:gd name="T12" fmla="*/ 871569 w 2208213"/>
                  <a:gd name="T13" fmla="*/ 1378936 h 2209801"/>
                  <a:gd name="T14" fmla="*/ 822461 w 2208213"/>
                  <a:gd name="T15" fmla="*/ 1396179 h 2209801"/>
                  <a:gd name="T16" fmla="*/ 784602 w 2208213"/>
                  <a:gd name="T17" fmla="*/ 1361418 h 2209801"/>
                  <a:gd name="T18" fmla="*/ 740982 w 2208213"/>
                  <a:gd name="T19" fmla="*/ 986166 h 2209801"/>
                  <a:gd name="T20" fmla="*/ 701476 w 2208213"/>
                  <a:gd name="T21" fmla="*/ 923487 h 2209801"/>
                  <a:gd name="T22" fmla="*/ 699830 w 2208213"/>
                  <a:gd name="T23" fmla="*/ 851775 h 2209801"/>
                  <a:gd name="T24" fmla="*/ 735769 w 2208213"/>
                  <a:gd name="T25" fmla="*/ 788002 h 2209801"/>
                  <a:gd name="T26" fmla="*/ 801886 w 2208213"/>
                  <a:gd name="T27" fmla="*/ 751873 h 2209801"/>
                  <a:gd name="T28" fmla="*/ 1066626 w 2208213"/>
                  <a:gd name="T29" fmla="*/ 521138 h 2209801"/>
                  <a:gd name="T30" fmla="*/ 533853 w 2208213"/>
                  <a:gd name="T31" fmla="*/ 676984 h 2209801"/>
                  <a:gd name="T32" fmla="*/ 283900 w 2208213"/>
                  <a:gd name="T33" fmla="*/ 652063 h 2209801"/>
                  <a:gd name="T34" fmla="*/ 235717 w 2208213"/>
                  <a:gd name="T35" fmla="*/ 799950 h 2209801"/>
                  <a:gd name="T36" fmla="*/ 219838 w 2208213"/>
                  <a:gd name="T37" fmla="*/ 953315 h 2209801"/>
                  <a:gd name="T38" fmla="*/ 235990 w 2208213"/>
                  <a:gd name="T39" fmla="*/ 1107228 h 2209801"/>
                  <a:gd name="T40" fmla="*/ 284722 w 2208213"/>
                  <a:gd name="T41" fmla="*/ 1255389 h 2209801"/>
                  <a:gd name="T42" fmla="*/ 365484 w 2208213"/>
                  <a:gd name="T43" fmla="*/ 1392049 h 2209801"/>
                  <a:gd name="T44" fmla="*/ 469517 w 2208213"/>
                  <a:gd name="T45" fmla="*/ 1504060 h 2209801"/>
                  <a:gd name="T46" fmla="*/ 671834 w 2208213"/>
                  <a:gd name="T47" fmla="*/ 1628669 h 2209801"/>
                  <a:gd name="T48" fmla="*/ 922061 w 2208213"/>
                  <a:gd name="T49" fmla="*/ 1683442 h 2209801"/>
                  <a:gd name="T50" fmla="*/ 1075099 w 2208213"/>
                  <a:gd name="T51" fmla="*/ 1897058 h 2209801"/>
                  <a:gd name="T52" fmla="*/ 829252 w 2208213"/>
                  <a:gd name="T53" fmla="*/ 1897606 h 2209801"/>
                  <a:gd name="T54" fmla="*/ 643088 w 2208213"/>
                  <a:gd name="T55" fmla="*/ 1852966 h 2209801"/>
                  <a:gd name="T56" fmla="*/ 484300 w 2208213"/>
                  <a:gd name="T57" fmla="*/ 1782308 h 2209801"/>
                  <a:gd name="T58" fmla="*/ 338654 w 2208213"/>
                  <a:gd name="T59" fmla="*/ 1681799 h 2209801"/>
                  <a:gd name="T60" fmla="*/ 196841 w 2208213"/>
                  <a:gd name="T61" fmla="*/ 1533637 h 2209801"/>
                  <a:gd name="T62" fmla="*/ 84047 w 2208213"/>
                  <a:gd name="T63" fmla="*/ 1345217 h 2209801"/>
                  <a:gd name="T64" fmla="*/ 18342 w 2208213"/>
                  <a:gd name="T65" fmla="*/ 1140913 h 2209801"/>
                  <a:gd name="T66" fmla="*/ 0 w 2208213"/>
                  <a:gd name="T67" fmla="*/ 928667 h 2209801"/>
                  <a:gd name="T68" fmla="*/ 29020 w 2208213"/>
                  <a:gd name="T69" fmla="*/ 717516 h 2209801"/>
                  <a:gd name="T70" fmla="*/ 105128 w 2208213"/>
                  <a:gd name="T71" fmla="*/ 516225 h 2209801"/>
                  <a:gd name="T72" fmla="*/ 210530 w 2208213"/>
                  <a:gd name="T73" fmla="*/ 353822 h 2209801"/>
                  <a:gd name="T74" fmla="*/ 1141446 w 2208213"/>
                  <a:gd name="T75" fmla="*/ 18620 h 2209801"/>
                  <a:gd name="T76" fmla="*/ 1322266 w 2208213"/>
                  <a:gd name="T77" fmla="*/ 74481 h 2209801"/>
                  <a:gd name="T78" fmla="*/ 1477059 w 2208213"/>
                  <a:gd name="T79" fmla="*/ 157177 h 2209801"/>
                  <a:gd name="T80" fmla="*/ 1614592 w 2208213"/>
                  <a:gd name="T81" fmla="*/ 267528 h 2209801"/>
                  <a:gd name="T82" fmla="*/ 1754042 w 2208213"/>
                  <a:gd name="T83" fmla="*/ 437575 h 2209801"/>
                  <a:gd name="T84" fmla="*/ 1849932 w 2208213"/>
                  <a:gd name="T85" fmla="*/ 632539 h 2209801"/>
                  <a:gd name="T86" fmla="*/ 1898425 w 2208213"/>
                  <a:gd name="T87" fmla="*/ 840647 h 2209801"/>
                  <a:gd name="T88" fmla="*/ 1899521 w 2208213"/>
                  <a:gd name="T89" fmla="*/ 1053410 h 2209801"/>
                  <a:gd name="T90" fmla="*/ 1853220 w 2208213"/>
                  <a:gd name="T91" fmla="*/ 1262339 h 2209801"/>
                  <a:gd name="T92" fmla="*/ 1761440 w 2208213"/>
                  <a:gd name="T93" fmla="*/ 1455113 h 2209801"/>
                  <a:gd name="T94" fmla="*/ 1536237 w 2208213"/>
                  <a:gd name="T95" fmla="*/ 1393502 h 2209801"/>
                  <a:gd name="T96" fmla="*/ 1625825 w 2208213"/>
                  <a:gd name="T97" fmla="*/ 1239886 h 2209801"/>
                  <a:gd name="T98" fmla="*/ 1671304 w 2208213"/>
                  <a:gd name="T99" fmla="*/ 1090925 h 2209801"/>
                  <a:gd name="T100" fmla="*/ 1684455 w 2208213"/>
                  <a:gd name="T101" fmla="*/ 937034 h 2209801"/>
                  <a:gd name="T102" fmla="*/ 1665003 w 2208213"/>
                  <a:gd name="T103" fmla="*/ 783965 h 2209801"/>
                  <a:gd name="T104" fmla="*/ 1613770 w 2208213"/>
                  <a:gd name="T105" fmla="*/ 636646 h 2209801"/>
                  <a:gd name="T106" fmla="*/ 1529935 w 2208213"/>
                  <a:gd name="T107" fmla="*/ 501102 h 2209801"/>
                  <a:gd name="T108" fmla="*/ 1425004 w 2208213"/>
                  <a:gd name="T109" fmla="*/ 392393 h 2209801"/>
                  <a:gd name="T110" fmla="*/ 1313773 w 2208213"/>
                  <a:gd name="T111" fmla="*/ 315174 h 2209801"/>
                  <a:gd name="T112" fmla="*/ 1191035 w 2208213"/>
                  <a:gd name="T113" fmla="*/ 259314 h 2209801"/>
                  <a:gd name="T114" fmla="*/ 996790 w 2208213"/>
                  <a:gd name="T115" fmla="*/ 220977 h 2209801"/>
                  <a:gd name="T116" fmla="*/ 817613 w 2208213"/>
                  <a:gd name="T117" fmla="*/ 53670 h 220980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208213" h="2209801">
                    <a:moveTo>
                      <a:pt x="1288552" y="590550"/>
                    </a:moveTo>
                    <a:lnTo>
                      <a:pt x="1298410" y="590868"/>
                    </a:lnTo>
                    <a:lnTo>
                      <a:pt x="1307950" y="592138"/>
                    </a:lnTo>
                    <a:lnTo>
                      <a:pt x="1313039" y="593408"/>
                    </a:lnTo>
                    <a:lnTo>
                      <a:pt x="1317809" y="594678"/>
                    </a:lnTo>
                    <a:lnTo>
                      <a:pt x="1322579" y="596265"/>
                    </a:lnTo>
                    <a:lnTo>
                      <a:pt x="1326713" y="598170"/>
                    </a:lnTo>
                    <a:lnTo>
                      <a:pt x="1331483" y="600075"/>
                    </a:lnTo>
                    <a:lnTo>
                      <a:pt x="1335935" y="601980"/>
                    </a:lnTo>
                    <a:lnTo>
                      <a:pt x="1340705" y="604520"/>
                    </a:lnTo>
                    <a:lnTo>
                      <a:pt x="1344522" y="607060"/>
                    </a:lnTo>
                    <a:lnTo>
                      <a:pt x="1348974" y="610235"/>
                    </a:lnTo>
                    <a:lnTo>
                      <a:pt x="1352790" y="613410"/>
                    </a:lnTo>
                    <a:lnTo>
                      <a:pt x="1356924" y="616585"/>
                    </a:lnTo>
                    <a:lnTo>
                      <a:pt x="1360740" y="620078"/>
                    </a:lnTo>
                    <a:lnTo>
                      <a:pt x="1371870" y="631190"/>
                    </a:lnTo>
                    <a:lnTo>
                      <a:pt x="1375368" y="635000"/>
                    </a:lnTo>
                    <a:lnTo>
                      <a:pt x="1378867" y="639128"/>
                    </a:lnTo>
                    <a:lnTo>
                      <a:pt x="1382047" y="642938"/>
                    </a:lnTo>
                    <a:lnTo>
                      <a:pt x="1384909" y="647383"/>
                    </a:lnTo>
                    <a:lnTo>
                      <a:pt x="1387453" y="651510"/>
                    </a:lnTo>
                    <a:lnTo>
                      <a:pt x="1389997" y="655955"/>
                    </a:lnTo>
                    <a:lnTo>
                      <a:pt x="1392223" y="660718"/>
                    </a:lnTo>
                    <a:lnTo>
                      <a:pt x="1394131" y="664845"/>
                    </a:lnTo>
                    <a:lnTo>
                      <a:pt x="1395721" y="669608"/>
                    </a:lnTo>
                    <a:lnTo>
                      <a:pt x="1397311" y="674370"/>
                    </a:lnTo>
                    <a:lnTo>
                      <a:pt x="1398901" y="679133"/>
                    </a:lnTo>
                    <a:lnTo>
                      <a:pt x="1399855" y="683895"/>
                    </a:lnTo>
                    <a:lnTo>
                      <a:pt x="1401445" y="693738"/>
                    </a:lnTo>
                    <a:lnTo>
                      <a:pt x="1401763" y="703580"/>
                    </a:lnTo>
                    <a:lnTo>
                      <a:pt x="1401445" y="713105"/>
                    </a:lnTo>
                    <a:lnTo>
                      <a:pt x="1399855" y="722948"/>
                    </a:lnTo>
                    <a:lnTo>
                      <a:pt x="1398901" y="727710"/>
                    </a:lnTo>
                    <a:lnTo>
                      <a:pt x="1397311" y="732155"/>
                    </a:lnTo>
                    <a:lnTo>
                      <a:pt x="1395721" y="736918"/>
                    </a:lnTo>
                    <a:lnTo>
                      <a:pt x="1394131" y="741680"/>
                    </a:lnTo>
                    <a:lnTo>
                      <a:pt x="1392223" y="746443"/>
                    </a:lnTo>
                    <a:lnTo>
                      <a:pt x="1389997" y="750888"/>
                    </a:lnTo>
                    <a:lnTo>
                      <a:pt x="1387453" y="755015"/>
                    </a:lnTo>
                    <a:lnTo>
                      <a:pt x="1384909" y="759460"/>
                    </a:lnTo>
                    <a:lnTo>
                      <a:pt x="1382047" y="763905"/>
                    </a:lnTo>
                    <a:lnTo>
                      <a:pt x="1378867" y="767715"/>
                    </a:lnTo>
                    <a:lnTo>
                      <a:pt x="1375368" y="771525"/>
                    </a:lnTo>
                    <a:lnTo>
                      <a:pt x="1371870" y="775653"/>
                    </a:lnTo>
                    <a:lnTo>
                      <a:pt x="1123823" y="1022668"/>
                    </a:lnTo>
                    <a:lnTo>
                      <a:pt x="1123823" y="1030605"/>
                    </a:lnTo>
                    <a:lnTo>
                      <a:pt x="1123505" y="1038543"/>
                    </a:lnTo>
                    <a:lnTo>
                      <a:pt x="1122551" y="1046480"/>
                    </a:lnTo>
                    <a:lnTo>
                      <a:pt x="1121279" y="1053783"/>
                    </a:lnTo>
                    <a:lnTo>
                      <a:pt x="1120007" y="1061720"/>
                    </a:lnTo>
                    <a:lnTo>
                      <a:pt x="1117781" y="1069340"/>
                    </a:lnTo>
                    <a:lnTo>
                      <a:pt x="1115555" y="1076643"/>
                    </a:lnTo>
                    <a:lnTo>
                      <a:pt x="1112693" y="1084263"/>
                    </a:lnTo>
                    <a:lnTo>
                      <a:pt x="1109513" y="1091565"/>
                    </a:lnTo>
                    <a:lnTo>
                      <a:pt x="1106333" y="1098868"/>
                    </a:lnTo>
                    <a:lnTo>
                      <a:pt x="1102517" y="1105853"/>
                    </a:lnTo>
                    <a:lnTo>
                      <a:pt x="1098064" y="1112520"/>
                    </a:lnTo>
                    <a:lnTo>
                      <a:pt x="1093930" y="1119188"/>
                    </a:lnTo>
                    <a:lnTo>
                      <a:pt x="1088842" y="1125855"/>
                    </a:lnTo>
                    <a:lnTo>
                      <a:pt x="1083118" y="1132205"/>
                    </a:lnTo>
                    <a:lnTo>
                      <a:pt x="1077712" y="1138238"/>
                    </a:lnTo>
                    <a:lnTo>
                      <a:pt x="1071352" y="1143953"/>
                    </a:lnTo>
                    <a:lnTo>
                      <a:pt x="1064992" y="1149033"/>
                    </a:lnTo>
                    <a:lnTo>
                      <a:pt x="1058631" y="1154113"/>
                    </a:lnTo>
                    <a:lnTo>
                      <a:pt x="1051953" y="1158558"/>
                    </a:lnTo>
                    <a:lnTo>
                      <a:pt x="1045275" y="1163003"/>
                    </a:lnTo>
                    <a:lnTo>
                      <a:pt x="1038279" y="1166813"/>
                    </a:lnTo>
                    <a:lnTo>
                      <a:pt x="1031283" y="1169988"/>
                    </a:lnTo>
                    <a:lnTo>
                      <a:pt x="1023650" y="1173163"/>
                    </a:lnTo>
                    <a:lnTo>
                      <a:pt x="1023650" y="1562101"/>
                    </a:lnTo>
                    <a:lnTo>
                      <a:pt x="1023650" y="1567816"/>
                    </a:lnTo>
                    <a:lnTo>
                      <a:pt x="1022378" y="1573848"/>
                    </a:lnTo>
                    <a:lnTo>
                      <a:pt x="1021424" y="1579246"/>
                    </a:lnTo>
                    <a:lnTo>
                      <a:pt x="1019198" y="1584961"/>
                    </a:lnTo>
                    <a:lnTo>
                      <a:pt x="1016654" y="1590041"/>
                    </a:lnTo>
                    <a:lnTo>
                      <a:pt x="1013792" y="1594803"/>
                    </a:lnTo>
                    <a:lnTo>
                      <a:pt x="1010294" y="1599566"/>
                    </a:lnTo>
                    <a:lnTo>
                      <a:pt x="1006796" y="1603376"/>
                    </a:lnTo>
                    <a:lnTo>
                      <a:pt x="1002344" y="1607186"/>
                    </a:lnTo>
                    <a:lnTo>
                      <a:pt x="997892" y="1610361"/>
                    </a:lnTo>
                    <a:lnTo>
                      <a:pt x="993439" y="1613536"/>
                    </a:lnTo>
                    <a:lnTo>
                      <a:pt x="988033" y="1616076"/>
                    </a:lnTo>
                    <a:lnTo>
                      <a:pt x="982627" y="1617981"/>
                    </a:lnTo>
                    <a:lnTo>
                      <a:pt x="977221" y="1619568"/>
                    </a:lnTo>
                    <a:lnTo>
                      <a:pt x="971179" y="1620203"/>
                    </a:lnTo>
                    <a:lnTo>
                      <a:pt x="965455" y="1620838"/>
                    </a:lnTo>
                    <a:lnTo>
                      <a:pt x="959413" y="1620203"/>
                    </a:lnTo>
                    <a:lnTo>
                      <a:pt x="953370" y="1619568"/>
                    </a:lnTo>
                    <a:lnTo>
                      <a:pt x="947964" y="1617981"/>
                    </a:lnTo>
                    <a:lnTo>
                      <a:pt x="942558" y="1616076"/>
                    </a:lnTo>
                    <a:lnTo>
                      <a:pt x="937470" y="1613536"/>
                    </a:lnTo>
                    <a:lnTo>
                      <a:pt x="932700" y="1610361"/>
                    </a:lnTo>
                    <a:lnTo>
                      <a:pt x="927930" y="1607186"/>
                    </a:lnTo>
                    <a:lnTo>
                      <a:pt x="923795" y="1603376"/>
                    </a:lnTo>
                    <a:lnTo>
                      <a:pt x="919979" y="1599566"/>
                    </a:lnTo>
                    <a:lnTo>
                      <a:pt x="916799" y="1594803"/>
                    </a:lnTo>
                    <a:lnTo>
                      <a:pt x="913619" y="1590041"/>
                    </a:lnTo>
                    <a:lnTo>
                      <a:pt x="911393" y="1584961"/>
                    </a:lnTo>
                    <a:lnTo>
                      <a:pt x="909485" y="1579246"/>
                    </a:lnTo>
                    <a:lnTo>
                      <a:pt x="907895" y="1573848"/>
                    </a:lnTo>
                    <a:lnTo>
                      <a:pt x="906941" y="1567816"/>
                    </a:lnTo>
                    <a:lnTo>
                      <a:pt x="906623" y="1562101"/>
                    </a:lnTo>
                    <a:lnTo>
                      <a:pt x="906623" y="1173163"/>
                    </a:lnTo>
                    <a:lnTo>
                      <a:pt x="899627" y="1169988"/>
                    </a:lnTo>
                    <a:lnTo>
                      <a:pt x="892313" y="1166813"/>
                    </a:lnTo>
                    <a:lnTo>
                      <a:pt x="885316" y="1163003"/>
                    </a:lnTo>
                    <a:lnTo>
                      <a:pt x="878638" y="1158558"/>
                    </a:lnTo>
                    <a:lnTo>
                      <a:pt x="871960" y="1154113"/>
                    </a:lnTo>
                    <a:lnTo>
                      <a:pt x="865282" y="1149033"/>
                    </a:lnTo>
                    <a:lnTo>
                      <a:pt x="858922" y="1143953"/>
                    </a:lnTo>
                    <a:lnTo>
                      <a:pt x="852879" y="1138238"/>
                    </a:lnTo>
                    <a:lnTo>
                      <a:pt x="847473" y="1132205"/>
                    </a:lnTo>
                    <a:lnTo>
                      <a:pt x="842385" y="1125855"/>
                    </a:lnTo>
                    <a:lnTo>
                      <a:pt x="837297" y="1119505"/>
                    </a:lnTo>
                    <a:lnTo>
                      <a:pt x="832845" y="1113473"/>
                    </a:lnTo>
                    <a:lnTo>
                      <a:pt x="828393" y="1106488"/>
                    </a:lnTo>
                    <a:lnTo>
                      <a:pt x="824577" y="1099503"/>
                    </a:lnTo>
                    <a:lnTo>
                      <a:pt x="821397" y="1092835"/>
                    </a:lnTo>
                    <a:lnTo>
                      <a:pt x="818216" y="1085850"/>
                    </a:lnTo>
                    <a:lnTo>
                      <a:pt x="815354" y="1078230"/>
                    </a:lnTo>
                    <a:lnTo>
                      <a:pt x="813128" y="1071245"/>
                    </a:lnTo>
                    <a:lnTo>
                      <a:pt x="811220" y="1063625"/>
                    </a:lnTo>
                    <a:lnTo>
                      <a:pt x="809630" y="1056323"/>
                    </a:lnTo>
                    <a:lnTo>
                      <a:pt x="808040" y="1048703"/>
                    </a:lnTo>
                    <a:lnTo>
                      <a:pt x="807086" y="1041400"/>
                    </a:lnTo>
                    <a:lnTo>
                      <a:pt x="806768" y="1033463"/>
                    </a:lnTo>
                    <a:lnTo>
                      <a:pt x="806450" y="1025843"/>
                    </a:lnTo>
                    <a:lnTo>
                      <a:pt x="806768" y="1018540"/>
                    </a:lnTo>
                    <a:lnTo>
                      <a:pt x="807086" y="1010920"/>
                    </a:lnTo>
                    <a:lnTo>
                      <a:pt x="808040" y="1002983"/>
                    </a:lnTo>
                    <a:lnTo>
                      <a:pt x="809630" y="995680"/>
                    </a:lnTo>
                    <a:lnTo>
                      <a:pt x="811220" y="988060"/>
                    </a:lnTo>
                    <a:lnTo>
                      <a:pt x="813128" y="981075"/>
                    </a:lnTo>
                    <a:lnTo>
                      <a:pt x="815354" y="973455"/>
                    </a:lnTo>
                    <a:lnTo>
                      <a:pt x="818216" y="966470"/>
                    </a:lnTo>
                    <a:lnTo>
                      <a:pt x="821397" y="959485"/>
                    </a:lnTo>
                    <a:lnTo>
                      <a:pt x="824577" y="952183"/>
                    </a:lnTo>
                    <a:lnTo>
                      <a:pt x="828393" y="945515"/>
                    </a:lnTo>
                    <a:lnTo>
                      <a:pt x="832845" y="938848"/>
                    </a:lnTo>
                    <a:lnTo>
                      <a:pt x="837297" y="932180"/>
                    </a:lnTo>
                    <a:lnTo>
                      <a:pt x="842385" y="925830"/>
                    </a:lnTo>
                    <a:lnTo>
                      <a:pt x="847473" y="920115"/>
                    </a:lnTo>
                    <a:lnTo>
                      <a:pt x="852879" y="914083"/>
                    </a:lnTo>
                    <a:lnTo>
                      <a:pt x="859240" y="908368"/>
                    </a:lnTo>
                    <a:lnTo>
                      <a:pt x="865282" y="902653"/>
                    </a:lnTo>
                    <a:lnTo>
                      <a:pt x="871960" y="897890"/>
                    </a:lnTo>
                    <a:lnTo>
                      <a:pt x="878638" y="893445"/>
                    </a:lnTo>
                    <a:lnTo>
                      <a:pt x="885316" y="889000"/>
                    </a:lnTo>
                    <a:lnTo>
                      <a:pt x="892313" y="885508"/>
                    </a:lnTo>
                    <a:lnTo>
                      <a:pt x="899627" y="882015"/>
                    </a:lnTo>
                    <a:lnTo>
                      <a:pt x="906941" y="878840"/>
                    </a:lnTo>
                    <a:lnTo>
                      <a:pt x="914573" y="875983"/>
                    </a:lnTo>
                    <a:lnTo>
                      <a:pt x="921887" y="873760"/>
                    </a:lnTo>
                    <a:lnTo>
                      <a:pt x="929520" y="872173"/>
                    </a:lnTo>
                    <a:lnTo>
                      <a:pt x="936834" y="870585"/>
                    </a:lnTo>
                    <a:lnTo>
                      <a:pt x="944784" y="869315"/>
                    </a:lnTo>
                    <a:lnTo>
                      <a:pt x="952734" y="868363"/>
                    </a:lnTo>
                    <a:lnTo>
                      <a:pt x="960685" y="868045"/>
                    </a:lnTo>
                    <a:lnTo>
                      <a:pt x="967999" y="867728"/>
                    </a:lnTo>
                    <a:lnTo>
                      <a:pt x="1216364" y="620078"/>
                    </a:lnTo>
                    <a:lnTo>
                      <a:pt x="1219862" y="616585"/>
                    </a:lnTo>
                    <a:lnTo>
                      <a:pt x="1223996" y="613410"/>
                    </a:lnTo>
                    <a:lnTo>
                      <a:pt x="1228130" y="610235"/>
                    </a:lnTo>
                    <a:lnTo>
                      <a:pt x="1232264" y="607060"/>
                    </a:lnTo>
                    <a:lnTo>
                      <a:pt x="1236398" y="604520"/>
                    </a:lnTo>
                    <a:lnTo>
                      <a:pt x="1240851" y="601980"/>
                    </a:lnTo>
                    <a:lnTo>
                      <a:pt x="1245621" y="599758"/>
                    </a:lnTo>
                    <a:lnTo>
                      <a:pt x="1250073" y="597535"/>
                    </a:lnTo>
                    <a:lnTo>
                      <a:pt x="1254843" y="596265"/>
                    </a:lnTo>
                    <a:lnTo>
                      <a:pt x="1259295" y="594678"/>
                    </a:lnTo>
                    <a:lnTo>
                      <a:pt x="1264065" y="593408"/>
                    </a:lnTo>
                    <a:lnTo>
                      <a:pt x="1268835" y="592138"/>
                    </a:lnTo>
                    <a:lnTo>
                      <a:pt x="1278694" y="590868"/>
                    </a:lnTo>
                    <a:lnTo>
                      <a:pt x="1288552" y="590550"/>
                    </a:lnTo>
                    <a:close/>
                    <a:moveTo>
                      <a:pt x="799395" y="26988"/>
                    </a:moveTo>
                    <a:lnTo>
                      <a:pt x="618825" y="785302"/>
                    </a:lnTo>
                    <a:lnTo>
                      <a:pt x="426196" y="592785"/>
                    </a:lnTo>
                    <a:lnTo>
                      <a:pt x="414454" y="608987"/>
                    </a:lnTo>
                    <a:lnTo>
                      <a:pt x="403030" y="625189"/>
                    </a:lnTo>
                    <a:lnTo>
                      <a:pt x="392240" y="641708"/>
                    </a:lnTo>
                    <a:lnTo>
                      <a:pt x="381450" y="658228"/>
                    </a:lnTo>
                    <a:lnTo>
                      <a:pt x="371295" y="674748"/>
                    </a:lnTo>
                    <a:lnTo>
                      <a:pt x="361775" y="691585"/>
                    </a:lnTo>
                    <a:lnTo>
                      <a:pt x="352254" y="709058"/>
                    </a:lnTo>
                    <a:lnTo>
                      <a:pt x="343369" y="726213"/>
                    </a:lnTo>
                    <a:lnTo>
                      <a:pt x="336387" y="741144"/>
                    </a:lnTo>
                    <a:lnTo>
                      <a:pt x="329088" y="756393"/>
                    </a:lnTo>
                    <a:lnTo>
                      <a:pt x="322741" y="771642"/>
                    </a:lnTo>
                    <a:lnTo>
                      <a:pt x="316711" y="786573"/>
                    </a:lnTo>
                    <a:lnTo>
                      <a:pt x="310365" y="801822"/>
                    </a:lnTo>
                    <a:lnTo>
                      <a:pt x="304652" y="817706"/>
                    </a:lnTo>
                    <a:lnTo>
                      <a:pt x="299257" y="832955"/>
                    </a:lnTo>
                    <a:lnTo>
                      <a:pt x="294180" y="848839"/>
                    </a:lnTo>
                    <a:lnTo>
                      <a:pt x="289420" y="864723"/>
                    </a:lnTo>
                    <a:lnTo>
                      <a:pt x="284977" y="880290"/>
                    </a:lnTo>
                    <a:lnTo>
                      <a:pt x="280851" y="896174"/>
                    </a:lnTo>
                    <a:lnTo>
                      <a:pt x="276726" y="912376"/>
                    </a:lnTo>
                    <a:lnTo>
                      <a:pt x="273235" y="927942"/>
                    </a:lnTo>
                    <a:lnTo>
                      <a:pt x="270062" y="944144"/>
                    </a:lnTo>
                    <a:lnTo>
                      <a:pt x="267523" y="960346"/>
                    </a:lnTo>
                    <a:lnTo>
                      <a:pt x="264667" y="976548"/>
                    </a:lnTo>
                    <a:lnTo>
                      <a:pt x="262128" y="992433"/>
                    </a:lnTo>
                    <a:lnTo>
                      <a:pt x="260224" y="1008634"/>
                    </a:lnTo>
                    <a:lnTo>
                      <a:pt x="258637" y="1024836"/>
                    </a:lnTo>
                    <a:lnTo>
                      <a:pt x="257050" y="1041038"/>
                    </a:lnTo>
                    <a:lnTo>
                      <a:pt x="256098" y="1057240"/>
                    </a:lnTo>
                    <a:lnTo>
                      <a:pt x="255464" y="1073760"/>
                    </a:lnTo>
                    <a:lnTo>
                      <a:pt x="254829" y="1089962"/>
                    </a:lnTo>
                    <a:lnTo>
                      <a:pt x="254829" y="1105846"/>
                    </a:lnTo>
                    <a:lnTo>
                      <a:pt x="254829" y="1122683"/>
                    </a:lnTo>
                    <a:lnTo>
                      <a:pt x="255464" y="1138568"/>
                    </a:lnTo>
                    <a:lnTo>
                      <a:pt x="256416" y="1155087"/>
                    </a:lnTo>
                    <a:lnTo>
                      <a:pt x="257050" y="1171289"/>
                    </a:lnTo>
                    <a:lnTo>
                      <a:pt x="258637" y="1187491"/>
                    </a:lnTo>
                    <a:lnTo>
                      <a:pt x="260224" y="1203693"/>
                    </a:lnTo>
                    <a:lnTo>
                      <a:pt x="262128" y="1219895"/>
                    </a:lnTo>
                    <a:lnTo>
                      <a:pt x="264667" y="1236097"/>
                    </a:lnTo>
                    <a:lnTo>
                      <a:pt x="267523" y="1251981"/>
                    </a:lnTo>
                    <a:lnTo>
                      <a:pt x="270379" y="1268183"/>
                    </a:lnTo>
                    <a:lnTo>
                      <a:pt x="273552" y="1284385"/>
                    </a:lnTo>
                    <a:lnTo>
                      <a:pt x="277361" y="1300269"/>
                    </a:lnTo>
                    <a:lnTo>
                      <a:pt x="281169" y="1316153"/>
                    </a:lnTo>
                    <a:lnTo>
                      <a:pt x="284977" y="1332038"/>
                    </a:lnTo>
                    <a:lnTo>
                      <a:pt x="289737" y="1347922"/>
                    </a:lnTo>
                    <a:lnTo>
                      <a:pt x="294497" y="1363488"/>
                    </a:lnTo>
                    <a:lnTo>
                      <a:pt x="299575" y="1379373"/>
                    </a:lnTo>
                    <a:lnTo>
                      <a:pt x="305287" y="1394622"/>
                    </a:lnTo>
                    <a:lnTo>
                      <a:pt x="310682" y="1410188"/>
                    </a:lnTo>
                    <a:lnTo>
                      <a:pt x="317029" y="1425437"/>
                    </a:lnTo>
                    <a:lnTo>
                      <a:pt x="323376" y="1440686"/>
                    </a:lnTo>
                    <a:lnTo>
                      <a:pt x="330040" y="1456252"/>
                    </a:lnTo>
                    <a:lnTo>
                      <a:pt x="337022" y="1471184"/>
                    </a:lnTo>
                    <a:lnTo>
                      <a:pt x="344003" y="1486115"/>
                    </a:lnTo>
                    <a:lnTo>
                      <a:pt x="351620" y="1501046"/>
                    </a:lnTo>
                    <a:lnTo>
                      <a:pt x="359553" y="1515660"/>
                    </a:lnTo>
                    <a:lnTo>
                      <a:pt x="367804" y="1530273"/>
                    </a:lnTo>
                    <a:lnTo>
                      <a:pt x="376373" y="1544887"/>
                    </a:lnTo>
                    <a:lnTo>
                      <a:pt x="384941" y="1558865"/>
                    </a:lnTo>
                    <a:lnTo>
                      <a:pt x="394461" y="1573161"/>
                    </a:lnTo>
                    <a:lnTo>
                      <a:pt x="403982" y="1587139"/>
                    </a:lnTo>
                    <a:lnTo>
                      <a:pt x="413819" y="1601117"/>
                    </a:lnTo>
                    <a:lnTo>
                      <a:pt x="423657" y="1614777"/>
                    </a:lnTo>
                    <a:lnTo>
                      <a:pt x="434130" y="1628120"/>
                    </a:lnTo>
                    <a:lnTo>
                      <a:pt x="444919" y="1641780"/>
                    </a:lnTo>
                    <a:lnTo>
                      <a:pt x="455709" y="1655123"/>
                    </a:lnTo>
                    <a:lnTo>
                      <a:pt x="466816" y="1668148"/>
                    </a:lnTo>
                    <a:lnTo>
                      <a:pt x="478558" y="1680856"/>
                    </a:lnTo>
                    <a:lnTo>
                      <a:pt x="490300" y="1693563"/>
                    </a:lnTo>
                    <a:lnTo>
                      <a:pt x="502676" y="1706270"/>
                    </a:lnTo>
                    <a:lnTo>
                      <a:pt x="512832" y="1716119"/>
                    </a:lnTo>
                    <a:lnTo>
                      <a:pt x="522987" y="1725967"/>
                    </a:lnTo>
                    <a:lnTo>
                      <a:pt x="533776" y="1735497"/>
                    </a:lnTo>
                    <a:lnTo>
                      <a:pt x="544249" y="1744710"/>
                    </a:lnTo>
                    <a:lnTo>
                      <a:pt x="555039" y="1753923"/>
                    </a:lnTo>
                    <a:lnTo>
                      <a:pt x="565511" y="1762818"/>
                    </a:lnTo>
                    <a:lnTo>
                      <a:pt x="587725" y="1780291"/>
                    </a:lnTo>
                    <a:lnTo>
                      <a:pt x="609939" y="1796811"/>
                    </a:lnTo>
                    <a:lnTo>
                      <a:pt x="633106" y="1812695"/>
                    </a:lnTo>
                    <a:lnTo>
                      <a:pt x="656589" y="1827626"/>
                    </a:lnTo>
                    <a:lnTo>
                      <a:pt x="680073" y="1841604"/>
                    </a:lnTo>
                    <a:lnTo>
                      <a:pt x="704509" y="1854629"/>
                    </a:lnTo>
                    <a:lnTo>
                      <a:pt x="728944" y="1867337"/>
                    </a:lnTo>
                    <a:lnTo>
                      <a:pt x="753697" y="1878774"/>
                    </a:lnTo>
                    <a:lnTo>
                      <a:pt x="778768" y="1889257"/>
                    </a:lnTo>
                    <a:lnTo>
                      <a:pt x="804155" y="1899741"/>
                    </a:lnTo>
                    <a:lnTo>
                      <a:pt x="829543" y="1908636"/>
                    </a:lnTo>
                    <a:lnTo>
                      <a:pt x="855566" y="1916896"/>
                    </a:lnTo>
                    <a:lnTo>
                      <a:pt x="881906" y="1923885"/>
                    </a:lnTo>
                    <a:lnTo>
                      <a:pt x="908245" y="1930556"/>
                    </a:lnTo>
                    <a:lnTo>
                      <a:pt x="934585" y="1936592"/>
                    </a:lnTo>
                    <a:lnTo>
                      <a:pt x="961242" y="1941357"/>
                    </a:lnTo>
                    <a:lnTo>
                      <a:pt x="988217" y="1945805"/>
                    </a:lnTo>
                    <a:lnTo>
                      <a:pt x="1014874" y="1948982"/>
                    </a:lnTo>
                    <a:lnTo>
                      <a:pt x="1042165" y="1951206"/>
                    </a:lnTo>
                    <a:lnTo>
                      <a:pt x="1068823" y="1952794"/>
                    </a:lnTo>
                    <a:lnTo>
                      <a:pt x="1095797" y="1953112"/>
                    </a:lnTo>
                    <a:lnTo>
                      <a:pt x="1123089" y="1953112"/>
                    </a:lnTo>
                    <a:lnTo>
                      <a:pt x="1150063" y="1951841"/>
                    </a:lnTo>
                    <a:lnTo>
                      <a:pt x="1177355" y="1950253"/>
                    </a:lnTo>
                    <a:lnTo>
                      <a:pt x="1204012" y="1947711"/>
                    </a:lnTo>
                    <a:lnTo>
                      <a:pt x="1231304" y="1944217"/>
                    </a:lnTo>
                    <a:lnTo>
                      <a:pt x="1257961" y="1939451"/>
                    </a:lnTo>
                    <a:lnTo>
                      <a:pt x="1284618" y="1934368"/>
                    </a:lnTo>
                    <a:lnTo>
                      <a:pt x="1311275" y="1928015"/>
                    </a:lnTo>
                    <a:lnTo>
                      <a:pt x="1258913" y="2147853"/>
                    </a:lnTo>
                    <a:lnTo>
                      <a:pt x="1246219" y="2200588"/>
                    </a:lnTo>
                    <a:lnTo>
                      <a:pt x="1220514" y="2203130"/>
                    </a:lnTo>
                    <a:lnTo>
                      <a:pt x="1195126" y="2205989"/>
                    </a:lnTo>
                    <a:lnTo>
                      <a:pt x="1169104" y="2207895"/>
                    </a:lnTo>
                    <a:lnTo>
                      <a:pt x="1143082" y="2209166"/>
                    </a:lnTo>
                    <a:lnTo>
                      <a:pt x="1117694" y="2209801"/>
                    </a:lnTo>
                    <a:lnTo>
                      <a:pt x="1091672" y="2209801"/>
                    </a:lnTo>
                    <a:lnTo>
                      <a:pt x="1065649" y="2209483"/>
                    </a:lnTo>
                    <a:lnTo>
                      <a:pt x="1039627" y="2208530"/>
                    </a:lnTo>
                    <a:lnTo>
                      <a:pt x="1013287" y="2206307"/>
                    </a:lnTo>
                    <a:lnTo>
                      <a:pt x="987265" y="2204083"/>
                    </a:lnTo>
                    <a:lnTo>
                      <a:pt x="961242" y="2201224"/>
                    </a:lnTo>
                    <a:lnTo>
                      <a:pt x="935537" y="2197411"/>
                    </a:lnTo>
                    <a:lnTo>
                      <a:pt x="909832" y="2193282"/>
                    </a:lnTo>
                    <a:lnTo>
                      <a:pt x="883810" y="2188199"/>
                    </a:lnTo>
                    <a:lnTo>
                      <a:pt x="857787" y="2182798"/>
                    </a:lnTo>
                    <a:lnTo>
                      <a:pt x="832400" y="2176762"/>
                    </a:lnTo>
                    <a:lnTo>
                      <a:pt x="832717" y="2174856"/>
                    </a:lnTo>
                    <a:lnTo>
                      <a:pt x="814946" y="2170091"/>
                    </a:lnTo>
                    <a:lnTo>
                      <a:pt x="797808" y="2165325"/>
                    </a:lnTo>
                    <a:lnTo>
                      <a:pt x="780037" y="2160242"/>
                    </a:lnTo>
                    <a:lnTo>
                      <a:pt x="762583" y="2154842"/>
                    </a:lnTo>
                    <a:lnTo>
                      <a:pt x="745446" y="2149441"/>
                    </a:lnTo>
                    <a:lnTo>
                      <a:pt x="727992" y="2143087"/>
                    </a:lnTo>
                    <a:lnTo>
                      <a:pt x="710856" y="2136734"/>
                    </a:lnTo>
                    <a:lnTo>
                      <a:pt x="693719" y="2130380"/>
                    </a:lnTo>
                    <a:lnTo>
                      <a:pt x="676900" y="2123391"/>
                    </a:lnTo>
                    <a:lnTo>
                      <a:pt x="660080" y="2116084"/>
                    </a:lnTo>
                    <a:lnTo>
                      <a:pt x="642943" y="2108777"/>
                    </a:lnTo>
                    <a:lnTo>
                      <a:pt x="626441" y="2100835"/>
                    </a:lnTo>
                    <a:lnTo>
                      <a:pt x="609939" y="2092893"/>
                    </a:lnTo>
                    <a:lnTo>
                      <a:pt x="593437" y="2084633"/>
                    </a:lnTo>
                    <a:lnTo>
                      <a:pt x="577253" y="2076056"/>
                    </a:lnTo>
                    <a:lnTo>
                      <a:pt x="561385" y="2067478"/>
                    </a:lnTo>
                    <a:lnTo>
                      <a:pt x="545201" y="2057948"/>
                    </a:lnTo>
                    <a:lnTo>
                      <a:pt x="529016" y="2048417"/>
                    </a:lnTo>
                    <a:lnTo>
                      <a:pt x="513149" y="2038887"/>
                    </a:lnTo>
                    <a:lnTo>
                      <a:pt x="497916" y="2028721"/>
                    </a:lnTo>
                    <a:lnTo>
                      <a:pt x="482049" y="2018555"/>
                    </a:lnTo>
                    <a:lnTo>
                      <a:pt x="466816" y="2007754"/>
                    </a:lnTo>
                    <a:lnTo>
                      <a:pt x="451901" y="1996952"/>
                    </a:lnTo>
                    <a:lnTo>
                      <a:pt x="436668" y="1985833"/>
                    </a:lnTo>
                    <a:lnTo>
                      <a:pt x="422070" y="1974397"/>
                    </a:lnTo>
                    <a:lnTo>
                      <a:pt x="407155" y="1962642"/>
                    </a:lnTo>
                    <a:lnTo>
                      <a:pt x="392557" y="1950888"/>
                    </a:lnTo>
                    <a:lnTo>
                      <a:pt x="378277" y="1938498"/>
                    </a:lnTo>
                    <a:lnTo>
                      <a:pt x="364313" y="1926109"/>
                    </a:lnTo>
                    <a:lnTo>
                      <a:pt x="350033" y="1913083"/>
                    </a:lnTo>
                    <a:lnTo>
                      <a:pt x="336387" y="1900058"/>
                    </a:lnTo>
                    <a:lnTo>
                      <a:pt x="322424" y="1886716"/>
                    </a:lnTo>
                    <a:lnTo>
                      <a:pt x="305604" y="1869243"/>
                    </a:lnTo>
                    <a:lnTo>
                      <a:pt x="289420" y="1852088"/>
                    </a:lnTo>
                    <a:lnTo>
                      <a:pt x="273235" y="1833980"/>
                    </a:lnTo>
                    <a:lnTo>
                      <a:pt x="258002" y="1815554"/>
                    </a:lnTo>
                    <a:lnTo>
                      <a:pt x="242452" y="1797446"/>
                    </a:lnTo>
                    <a:lnTo>
                      <a:pt x="228172" y="1779020"/>
                    </a:lnTo>
                    <a:lnTo>
                      <a:pt x="213891" y="1760277"/>
                    </a:lnTo>
                    <a:lnTo>
                      <a:pt x="200245" y="1741216"/>
                    </a:lnTo>
                    <a:lnTo>
                      <a:pt x="187234" y="1721837"/>
                    </a:lnTo>
                    <a:lnTo>
                      <a:pt x="174223" y="1702141"/>
                    </a:lnTo>
                    <a:lnTo>
                      <a:pt x="161846" y="1682444"/>
                    </a:lnTo>
                    <a:lnTo>
                      <a:pt x="150105" y="1662748"/>
                    </a:lnTo>
                    <a:lnTo>
                      <a:pt x="138363" y="1642734"/>
                    </a:lnTo>
                    <a:lnTo>
                      <a:pt x="127573" y="1622402"/>
                    </a:lnTo>
                    <a:lnTo>
                      <a:pt x="117101" y="1602388"/>
                    </a:lnTo>
                    <a:lnTo>
                      <a:pt x="106946" y="1581420"/>
                    </a:lnTo>
                    <a:lnTo>
                      <a:pt x="97425" y="1560453"/>
                    </a:lnTo>
                    <a:lnTo>
                      <a:pt x="87905" y="1539486"/>
                    </a:lnTo>
                    <a:lnTo>
                      <a:pt x="79336" y="1518836"/>
                    </a:lnTo>
                    <a:lnTo>
                      <a:pt x="71085" y="1497551"/>
                    </a:lnTo>
                    <a:lnTo>
                      <a:pt x="63152" y="1476267"/>
                    </a:lnTo>
                    <a:lnTo>
                      <a:pt x="56170" y="1454664"/>
                    </a:lnTo>
                    <a:lnTo>
                      <a:pt x="49189" y="1432744"/>
                    </a:lnTo>
                    <a:lnTo>
                      <a:pt x="42842" y="1411141"/>
                    </a:lnTo>
                    <a:lnTo>
                      <a:pt x="36495" y="1389539"/>
                    </a:lnTo>
                    <a:lnTo>
                      <a:pt x="31100" y="1367618"/>
                    </a:lnTo>
                    <a:lnTo>
                      <a:pt x="25705" y="1345380"/>
                    </a:lnTo>
                    <a:lnTo>
                      <a:pt x="21262" y="1323460"/>
                    </a:lnTo>
                    <a:lnTo>
                      <a:pt x="17137" y="1301222"/>
                    </a:lnTo>
                    <a:lnTo>
                      <a:pt x="13328" y="1278984"/>
                    </a:lnTo>
                    <a:lnTo>
                      <a:pt x="10155" y="1256746"/>
                    </a:lnTo>
                    <a:lnTo>
                      <a:pt x="7299" y="1234508"/>
                    </a:lnTo>
                    <a:lnTo>
                      <a:pt x="5077" y="1211953"/>
                    </a:lnTo>
                    <a:lnTo>
                      <a:pt x="2856" y="1189397"/>
                    </a:lnTo>
                    <a:lnTo>
                      <a:pt x="1587" y="1167159"/>
                    </a:lnTo>
                    <a:lnTo>
                      <a:pt x="317" y="1144604"/>
                    </a:lnTo>
                    <a:lnTo>
                      <a:pt x="0" y="1122048"/>
                    </a:lnTo>
                    <a:lnTo>
                      <a:pt x="0" y="1099810"/>
                    </a:lnTo>
                    <a:lnTo>
                      <a:pt x="0" y="1077254"/>
                    </a:lnTo>
                    <a:lnTo>
                      <a:pt x="635" y="1054699"/>
                    </a:lnTo>
                    <a:lnTo>
                      <a:pt x="2221" y="1032461"/>
                    </a:lnTo>
                    <a:lnTo>
                      <a:pt x="3808" y="1009905"/>
                    </a:lnTo>
                    <a:lnTo>
                      <a:pt x="5712" y="987350"/>
                    </a:lnTo>
                    <a:lnTo>
                      <a:pt x="8568" y="965429"/>
                    </a:lnTo>
                    <a:lnTo>
                      <a:pt x="11742" y="942874"/>
                    </a:lnTo>
                    <a:lnTo>
                      <a:pt x="14915" y="920636"/>
                    </a:lnTo>
                    <a:lnTo>
                      <a:pt x="19041" y="898398"/>
                    </a:lnTo>
                    <a:lnTo>
                      <a:pt x="23484" y="876478"/>
                    </a:lnTo>
                    <a:lnTo>
                      <a:pt x="28244" y="854240"/>
                    </a:lnTo>
                    <a:lnTo>
                      <a:pt x="33639" y="832319"/>
                    </a:lnTo>
                    <a:lnTo>
                      <a:pt x="39351" y="810717"/>
                    </a:lnTo>
                    <a:lnTo>
                      <a:pt x="45380" y="788479"/>
                    </a:lnTo>
                    <a:lnTo>
                      <a:pt x="52045" y="766876"/>
                    </a:lnTo>
                    <a:lnTo>
                      <a:pt x="59344" y="745591"/>
                    </a:lnTo>
                    <a:lnTo>
                      <a:pt x="66643" y="723989"/>
                    </a:lnTo>
                    <a:lnTo>
                      <a:pt x="74894" y="702704"/>
                    </a:lnTo>
                    <a:lnTo>
                      <a:pt x="83145" y="681737"/>
                    </a:lnTo>
                    <a:lnTo>
                      <a:pt x="92348" y="660452"/>
                    </a:lnTo>
                    <a:lnTo>
                      <a:pt x="101868" y="639802"/>
                    </a:lnTo>
                    <a:lnTo>
                      <a:pt x="111706" y="619153"/>
                    </a:lnTo>
                    <a:lnTo>
                      <a:pt x="121861" y="598821"/>
                    </a:lnTo>
                    <a:lnTo>
                      <a:pt x="132333" y="578171"/>
                    </a:lnTo>
                    <a:lnTo>
                      <a:pt x="143758" y="558157"/>
                    </a:lnTo>
                    <a:lnTo>
                      <a:pt x="155182" y="538143"/>
                    </a:lnTo>
                    <a:lnTo>
                      <a:pt x="165337" y="521623"/>
                    </a:lnTo>
                    <a:lnTo>
                      <a:pt x="175810" y="505422"/>
                    </a:lnTo>
                    <a:lnTo>
                      <a:pt x="186282" y="489220"/>
                    </a:lnTo>
                    <a:lnTo>
                      <a:pt x="197389" y="473018"/>
                    </a:lnTo>
                    <a:lnTo>
                      <a:pt x="208814" y="457451"/>
                    </a:lnTo>
                    <a:lnTo>
                      <a:pt x="220238" y="441567"/>
                    </a:lnTo>
                    <a:lnTo>
                      <a:pt x="231980" y="425683"/>
                    </a:lnTo>
                    <a:lnTo>
                      <a:pt x="244039" y="410434"/>
                    </a:lnTo>
                    <a:lnTo>
                      <a:pt x="41255" y="207115"/>
                    </a:lnTo>
                    <a:lnTo>
                      <a:pt x="799395" y="26988"/>
                    </a:lnTo>
                    <a:close/>
                    <a:moveTo>
                      <a:pt x="1115113" y="0"/>
                    </a:moveTo>
                    <a:lnTo>
                      <a:pt x="1141155" y="953"/>
                    </a:lnTo>
                    <a:lnTo>
                      <a:pt x="1167196" y="1906"/>
                    </a:lnTo>
                    <a:lnTo>
                      <a:pt x="1193555" y="3494"/>
                    </a:lnTo>
                    <a:lnTo>
                      <a:pt x="1219596" y="6035"/>
                    </a:lnTo>
                    <a:lnTo>
                      <a:pt x="1245320" y="9212"/>
                    </a:lnTo>
                    <a:lnTo>
                      <a:pt x="1271044" y="12706"/>
                    </a:lnTo>
                    <a:lnTo>
                      <a:pt x="1297085" y="17152"/>
                    </a:lnTo>
                    <a:lnTo>
                      <a:pt x="1323126" y="21599"/>
                    </a:lnTo>
                    <a:lnTo>
                      <a:pt x="1348532" y="27317"/>
                    </a:lnTo>
                    <a:lnTo>
                      <a:pt x="1374574" y="33670"/>
                    </a:lnTo>
                    <a:lnTo>
                      <a:pt x="1392676" y="38434"/>
                    </a:lnTo>
                    <a:lnTo>
                      <a:pt x="1410460" y="42881"/>
                    </a:lnTo>
                    <a:lnTo>
                      <a:pt x="1428244" y="48599"/>
                    </a:lnTo>
                    <a:lnTo>
                      <a:pt x="1445711" y="53999"/>
                    </a:lnTo>
                    <a:lnTo>
                      <a:pt x="1463495" y="60034"/>
                    </a:lnTo>
                    <a:lnTo>
                      <a:pt x="1480962" y="66387"/>
                    </a:lnTo>
                    <a:lnTo>
                      <a:pt x="1498746" y="72422"/>
                    </a:lnTo>
                    <a:lnTo>
                      <a:pt x="1515578" y="79092"/>
                    </a:lnTo>
                    <a:lnTo>
                      <a:pt x="1532727" y="86398"/>
                    </a:lnTo>
                    <a:lnTo>
                      <a:pt x="1549876" y="93703"/>
                    </a:lnTo>
                    <a:lnTo>
                      <a:pt x="1566708" y="101327"/>
                    </a:lnTo>
                    <a:lnTo>
                      <a:pt x="1583222" y="109585"/>
                    </a:lnTo>
                    <a:lnTo>
                      <a:pt x="1600053" y="117526"/>
                    </a:lnTo>
                    <a:lnTo>
                      <a:pt x="1616250" y="126103"/>
                    </a:lnTo>
                    <a:lnTo>
                      <a:pt x="1632764" y="134679"/>
                    </a:lnTo>
                    <a:lnTo>
                      <a:pt x="1648960" y="143890"/>
                    </a:lnTo>
                    <a:lnTo>
                      <a:pt x="1665157" y="152784"/>
                    </a:lnTo>
                    <a:lnTo>
                      <a:pt x="1681035" y="162631"/>
                    </a:lnTo>
                    <a:lnTo>
                      <a:pt x="1696597" y="172478"/>
                    </a:lnTo>
                    <a:lnTo>
                      <a:pt x="1712158" y="182325"/>
                    </a:lnTo>
                    <a:lnTo>
                      <a:pt x="1727402" y="193124"/>
                    </a:lnTo>
                    <a:lnTo>
                      <a:pt x="1742645" y="203606"/>
                    </a:lnTo>
                    <a:lnTo>
                      <a:pt x="1757572" y="214406"/>
                    </a:lnTo>
                    <a:lnTo>
                      <a:pt x="1772498" y="225206"/>
                    </a:lnTo>
                    <a:lnTo>
                      <a:pt x="1787106" y="236641"/>
                    </a:lnTo>
                    <a:lnTo>
                      <a:pt x="1801715" y="248711"/>
                    </a:lnTo>
                    <a:lnTo>
                      <a:pt x="1816323" y="260464"/>
                    </a:lnTo>
                    <a:lnTo>
                      <a:pt x="1830614" y="272534"/>
                    </a:lnTo>
                    <a:lnTo>
                      <a:pt x="1844270" y="284922"/>
                    </a:lnTo>
                    <a:lnTo>
                      <a:pt x="1857926" y="297310"/>
                    </a:lnTo>
                    <a:lnTo>
                      <a:pt x="1871582" y="310333"/>
                    </a:lnTo>
                    <a:lnTo>
                      <a:pt x="1884920" y="323356"/>
                    </a:lnTo>
                    <a:lnTo>
                      <a:pt x="1901751" y="340826"/>
                    </a:lnTo>
                    <a:lnTo>
                      <a:pt x="1918265" y="358296"/>
                    </a:lnTo>
                    <a:lnTo>
                      <a:pt x="1934144" y="376084"/>
                    </a:lnTo>
                    <a:lnTo>
                      <a:pt x="1949706" y="394190"/>
                    </a:lnTo>
                    <a:lnTo>
                      <a:pt x="1964632" y="412295"/>
                    </a:lnTo>
                    <a:lnTo>
                      <a:pt x="1979240" y="431036"/>
                    </a:lnTo>
                    <a:lnTo>
                      <a:pt x="1993531" y="449776"/>
                    </a:lnTo>
                    <a:lnTo>
                      <a:pt x="2007187" y="468835"/>
                    </a:lnTo>
                    <a:lnTo>
                      <a:pt x="2020525" y="487893"/>
                    </a:lnTo>
                    <a:lnTo>
                      <a:pt x="2033228" y="507587"/>
                    </a:lnTo>
                    <a:lnTo>
                      <a:pt x="2045931" y="527280"/>
                    </a:lnTo>
                    <a:lnTo>
                      <a:pt x="2057682" y="546974"/>
                    </a:lnTo>
                    <a:lnTo>
                      <a:pt x="2069114" y="567303"/>
                    </a:lnTo>
                    <a:lnTo>
                      <a:pt x="2080230" y="587314"/>
                    </a:lnTo>
                    <a:lnTo>
                      <a:pt x="2090710" y="607643"/>
                    </a:lnTo>
                    <a:lnTo>
                      <a:pt x="2100555" y="628607"/>
                    </a:lnTo>
                    <a:lnTo>
                      <a:pt x="2110399" y="648936"/>
                    </a:lnTo>
                    <a:lnTo>
                      <a:pt x="2119609" y="670218"/>
                    </a:lnTo>
                    <a:lnTo>
                      <a:pt x="2128184" y="691182"/>
                    </a:lnTo>
                    <a:lnTo>
                      <a:pt x="2136441" y="712464"/>
                    </a:lnTo>
                    <a:lnTo>
                      <a:pt x="2144380" y="733745"/>
                    </a:lnTo>
                    <a:lnTo>
                      <a:pt x="2151684" y="755345"/>
                    </a:lnTo>
                    <a:lnTo>
                      <a:pt x="2158354" y="776627"/>
                    </a:lnTo>
                    <a:lnTo>
                      <a:pt x="2165023" y="798544"/>
                    </a:lnTo>
                    <a:lnTo>
                      <a:pt x="2171057" y="820461"/>
                    </a:lnTo>
                    <a:lnTo>
                      <a:pt x="2176455" y="842378"/>
                    </a:lnTo>
                    <a:lnTo>
                      <a:pt x="2181537" y="863977"/>
                    </a:lnTo>
                    <a:lnTo>
                      <a:pt x="2186300" y="886530"/>
                    </a:lnTo>
                    <a:lnTo>
                      <a:pt x="2190429" y="908447"/>
                    </a:lnTo>
                    <a:lnTo>
                      <a:pt x="2194240" y="930681"/>
                    </a:lnTo>
                    <a:lnTo>
                      <a:pt x="2197416" y="952916"/>
                    </a:lnTo>
                    <a:lnTo>
                      <a:pt x="2200591" y="975151"/>
                    </a:lnTo>
                    <a:lnTo>
                      <a:pt x="2202814" y="997703"/>
                    </a:lnTo>
                    <a:lnTo>
                      <a:pt x="2204402" y="1019938"/>
                    </a:lnTo>
                    <a:lnTo>
                      <a:pt x="2205990" y="1042490"/>
                    </a:lnTo>
                    <a:lnTo>
                      <a:pt x="2207260" y="1065043"/>
                    </a:lnTo>
                    <a:lnTo>
                      <a:pt x="2207578" y="1087277"/>
                    </a:lnTo>
                    <a:lnTo>
                      <a:pt x="2208213" y="1109830"/>
                    </a:lnTo>
                    <a:lnTo>
                      <a:pt x="2207578" y="1132382"/>
                    </a:lnTo>
                    <a:lnTo>
                      <a:pt x="2206943" y="1154617"/>
                    </a:lnTo>
                    <a:lnTo>
                      <a:pt x="2205673" y="1177169"/>
                    </a:lnTo>
                    <a:lnTo>
                      <a:pt x="2203767" y="1199721"/>
                    </a:lnTo>
                    <a:lnTo>
                      <a:pt x="2201862" y="1221956"/>
                    </a:lnTo>
                    <a:lnTo>
                      <a:pt x="2199003" y="1244508"/>
                    </a:lnTo>
                    <a:lnTo>
                      <a:pt x="2195828" y="1267061"/>
                    </a:lnTo>
                    <a:lnTo>
                      <a:pt x="2192652" y="1288978"/>
                    </a:lnTo>
                    <a:lnTo>
                      <a:pt x="2188841" y="1310895"/>
                    </a:lnTo>
                    <a:lnTo>
                      <a:pt x="2184077" y="1333447"/>
                    </a:lnTo>
                    <a:lnTo>
                      <a:pt x="2179314" y="1355047"/>
                    </a:lnTo>
                    <a:lnTo>
                      <a:pt x="2173915" y="1377281"/>
                    </a:lnTo>
                    <a:lnTo>
                      <a:pt x="2168198" y="1399198"/>
                    </a:lnTo>
                    <a:lnTo>
                      <a:pt x="2162165" y="1420798"/>
                    </a:lnTo>
                    <a:lnTo>
                      <a:pt x="2155178" y="1442397"/>
                    </a:lnTo>
                    <a:lnTo>
                      <a:pt x="2148191" y="1464314"/>
                    </a:lnTo>
                    <a:lnTo>
                      <a:pt x="2140887" y="1485596"/>
                    </a:lnTo>
                    <a:lnTo>
                      <a:pt x="2132630" y="1506878"/>
                    </a:lnTo>
                    <a:lnTo>
                      <a:pt x="2124055" y="1527842"/>
                    </a:lnTo>
                    <a:lnTo>
                      <a:pt x="2115163" y="1548806"/>
                    </a:lnTo>
                    <a:lnTo>
                      <a:pt x="2105636" y="1569770"/>
                    </a:lnTo>
                    <a:lnTo>
                      <a:pt x="2095791" y="1590735"/>
                    </a:lnTo>
                    <a:lnTo>
                      <a:pt x="2085628" y="1611063"/>
                    </a:lnTo>
                    <a:lnTo>
                      <a:pt x="2075148" y="1631710"/>
                    </a:lnTo>
                    <a:lnTo>
                      <a:pt x="2063716" y="1651721"/>
                    </a:lnTo>
                    <a:lnTo>
                      <a:pt x="2052283" y="1671732"/>
                    </a:lnTo>
                    <a:lnTo>
                      <a:pt x="2041803" y="1687932"/>
                    </a:lnTo>
                    <a:lnTo>
                      <a:pt x="2031640" y="1704449"/>
                    </a:lnTo>
                    <a:lnTo>
                      <a:pt x="2021160" y="1720649"/>
                    </a:lnTo>
                    <a:lnTo>
                      <a:pt x="2010045" y="1736848"/>
                    </a:lnTo>
                    <a:lnTo>
                      <a:pt x="1998930" y="1752413"/>
                    </a:lnTo>
                    <a:lnTo>
                      <a:pt x="1987180" y="1768295"/>
                    </a:lnTo>
                    <a:lnTo>
                      <a:pt x="1975429" y="1783541"/>
                    </a:lnTo>
                    <a:lnTo>
                      <a:pt x="1963044" y="1798788"/>
                    </a:lnTo>
                    <a:lnTo>
                      <a:pt x="2166293" y="2002394"/>
                    </a:lnTo>
                    <a:lnTo>
                      <a:pt x="1407602" y="2182813"/>
                    </a:lnTo>
                    <a:lnTo>
                      <a:pt x="1588303" y="1424292"/>
                    </a:lnTo>
                    <a:lnTo>
                      <a:pt x="1780755" y="1616463"/>
                    </a:lnTo>
                    <a:lnTo>
                      <a:pt x="1792823" y="1600899"/>
                    </a:lnTo>
                    <a:lnTo>
                      <a:pt x="1804255" y="1584699"/>
                    </a:lnTo>
                    <a:lnTo>
                      <a:pt x="1815053" y="1568182"/>
                    </a:lnTo>
                    <a:lnTo>
                      <a:pt x="1825851" y="1551665"/>
                    </a:lnTo>
                    <a:lnTo>
                      <a:pt x="1836013" y="1534830"/>
                    </a:lnTo>
                    <a:lnTo>
                      <a:pt x="1845540" y="1517678"/>
                    </a:lnTo>
                    <a:lnTo>
                      <a:pt x="1855068" y="1500525"/>
                    </a:lnTo>
                    <a:lnTo>
                      <a:pt x="1863960" y="1483055"/>
                    </a:lnTo>
                    <a:lnTo>
                      <a:pt x="1870946" y="1468126"/>
                    </a:lnTo>
                    <a:lnTo>
                      <a:pt x="1878251" y="1453197"/>
                    </a:lnTo>
                    <a:lnTo>
                      <a:pt x="1884602" y="1438268"/>
                    </a:lnTo>
                    <a:lnTo>
                      <a:pt x="1891271" y="1422704"/>
                    </a:lnTo>
                    <a:lnTo>
                      <a:pt x="1896988" y="1407457"/>
                    </a:lnTo>
                    <a:lnTo>
                      <a:pt x="1902704" y="1392210"/>
                    </a:lnTo>
                    <a:lnTo>
                      <a:pt x="1908103" y="1376328"/>
                    </a:lnTo>
                    <a:lnTo>
                      <a:pt x="1913184" y="1360764"/>
                    </a:lnTo>
                    <a:lnTo>
                      <a:pt x="1917948" y="1344882"/>
                    </a:lnTo>
                    <a:lnTo>
                      <a:pt x="1922712" y="1329000"/>
                    </a:lnTo>
                    <a:lnTo>
                      <a:pt x="1926522" y="1313436"/>
                    </a:lnTo>
                    <a:lnTo>
                      <a:pt x="1930651" y="1297554"/>
                    </a:lnTo>
                    <a:lnTo>
                      <a:pt x="1934144" y="1281354"/>
                    </a:lnTo>
                    <a:lnTo>
                      <a:pt x="1937320" y="1265473"/>
                    </a:lnTo>
                    <a:lnTo>
                      <a:pt x="1940496" y="1249591"/>
                    </a:lnTo>
                    <a:lnTo>
                      <a:pt x="1942719" y="1233391"/>
                    </a:lnTo>
                    <a:lnTo>
                      <a:pt x="1944942" y="1217191"/>
                    </a:lnTo>
                    <a:lnTo>
                      <a:pt x="1947165" y="1200992"/>
                    </a:lnTo>
                    <a:lnTo>
                      <a:pt x="1949070" y="1184475"/>
                    </a:lnTo>
                    <a:lnTo>
                      <a:pt x="1950341" y="1168593"/>
                    </a:lnTo>
                    <a:lnTo>
                      <a:pt x="1951293" y="1152393"/>
                    </a:lnTo>
                    <a:lnTo>
                      <a:pt x="1952246" y="1135876"/>
                    </a:lnTo>
                    <a:lnTo>
                      <a:pt x="1952564" y="1119676"/>
                    </a:lnTo>
                    <a:lnTo>
                      <a:pt x="1952564" y="1103477"/>
                    </a:lnTo>
                    <a:lnTo>
                      <a:pt x="1952564" y="1086960"/>
                    </a:lnTo>
                    <a:lnTo>
                      <a:pt x="1952246" y="1070760"/>
                    </a:lnTo>
                    <a:lnTo>
                      <a:pt x="1951293" y="1054560"/>
                    </a:lnTo>
                    <a:lnTo>
                      <a:pt x="1950341" y="1038043"/>
                    </a:lnTo>
                    <a:lnTo>
                      <a:pt x="1948753" y="1021844"/>
                    </a:lnTo>
                    <a:lnTo>
                      <a:pt x="1947165" y="1005962"/>
                    </a:lnTo>
                    <a:lnTo>
                      <a:pt x="1944942" y="989762"/>
                    </a:lnTo>
                    <a:lnTo>
                      <a:pt x="1942719" y="973563"/>
                    </a:lnTo>
                    <a:lnTo>
                      <a:pt x="1939861" y="957363"/>
                    </a:lnTo>
                    <a:lnTo>
                      <a:pt x="1937320" y="941163"/>
                    </a:lnTo>
                    <a:lnTo>
                      <a:pt x="1933509" y="925599"/>
                    </a:lnTo>
                    <a:lnTo>
                      <a:pt x="1930016" y="909400"/>
                    </a:lnTo>
                    <a:lnTo>
                      <a:pt x="1926522" y="893518"/>
                    </a:lnTo>
                    <a:lnTo>
                      <a:pt x="1922394" y="877318"/>
                    </a:lnTo>
                    <a:lnTo>
                      <a:pt x="1917948" y="861754"/>
                    </a:lnTo>
                    <a:lnTo>
                      <a:pt x="1912867" y="845872"/>
                    </a:lnTo>
                    <a:lnTo>
                      <a:pt x="1907785" y="830625"/>
                    </a:lnTo>
                    <a:lnTo>
                      <a:pt x="1902704" y="814743"/>
                    </a:lnTo>
                    <a:lnTo>
                      <a:pt x="1896670" y="799497"/>
                    </a:lnTo>
                    <a:lnTo>
                      <a:pt x="1890636" y="784250"/>
                    </a:lnTo>
                    <a:lnTo>
                      <a:pt x="1883967" y="768686"/>
                    </a:lnTo>
                    <a:lnTo>
                      <a:pt x="1877298" y="753757"/>
                    </a:lnTo>
                    <a:lnTo>
                      <a:pt x="1870629" y="738510"/>
                    </a:lnTo>
                    <a:lnTo>
                      <a:pt x="1863325" y="723899"/>
                    </a:lnTo>
                    <a:lnTo>
                      <a:pt x="1855703" y="708970"/>
                    </a:lnTo>
                    <a:lnTo>
                      <a:pt x="1847763" y="694358"/>
                    </a:lnTo>
                    <a:lnTo>
                      <a:pt x="1839506" y="679747"/>
                    </a:lnTo>
                    <a:lnTo>
                      <a:pt x="1830932" y="665135"/>
                    </a:lnTo>
                    <a:lnTo>
                      <a:pt x="1822357" y="650524"/>
                    </a:lnTo>
                    <a:lnTo>
                      <a:pt x="1813147" y="636548"/>
                    </a:lnTo>
                    <a:lnTo>
                      <a:pt x="1803620" y="622572"/>
                    </a:lnTo>
                    <a:lnTo>
                      <a:pt x="1793775" y="608913"/>
                    </a:lnTo>
                    <a:lnTo>
                      <a:pt x="1783613" y="595255"/>
                    </a:lnTo>
                    <a:lnTo>
                      <a:pt x="1773450" y="581279"/>
                    </a:lnTo>
                    <a:lnTo>
                      <a:pt x="1762653" y="567938"/>
                    </a:lnTo>
                    <a:lnTo>
                      <a:pt x="1751855" y="554915"/>
                    </a:lnTo>
                    <a:lnTo>
                      <a:pt x="1740422" y="541892"/>
                    </a:lnTo>
                    <a:lnTo>
                      <a:pt x="1728672" y="528868"/>
                    </a:lnTo>
                    <a:lnTo>
                      <a:pt x="1716604" y="516481"/>
                    </a:lnTo>
                    <a:lnTo>
                      <a:pt x="1704536" y="503775"/>
                    </a:lnTo>
                    <a:lnTo>
                      <a:pt x="1694374" y="493611"/>
                    </a:lnTo>
                    <a:lnTo>
                      <a:pt x="1683576" y="483764"/>
                    </a:lnTo>
                    <a:lnTo>
                      <a:pt x="1673414" y="473917"/>
                    </a:lnTo>
                    <a:lnTo>
                      <a:pt x="1662298" y="464388"/>
                    </a:lnTo>
                    <a:lnTo>
                      <a:pt x="1651818" y="455176"/>
                    </a:lnTo>
                    <a:lnTo>
                      <a:pt x="1640703" y="445965"/>
                    </a:lnTo>
                    <a:lnTo>
                      <a:pt x="1629270" y="437071"/>
                    </a:lnTo>
                    <a:lnTo>
                      <a:pt x="1618155" y="428177"/>
                    </a:lnTo>
                    <a:lnTo>
                      <a:pt x="1607040" y="419918"/>
                    </a:lnTo>
                    <a:lnTo>
                      <a:pt x="1594972" y="411342"/>
                    </a:lnTo>
                    <a:lnTo>
                      <a:pt x="1583539" y="403401"/>
                    </a:lnTo>
                    <a:lnTo>
                      <a:pt x="1571789" y="395460"/>
                    </a:lnTo>
                    <a:lnTo>
                      <a:pt x="1559721" y="387519"/>
                    </a:lnTo>
                    <a:lnTo>
                      <a:pt x="1547971" y="380213"/>
                    </a:lnTo>
                    <a:lnTo>
                      <a:pt x="1535585" y="372590"/>
                    </a:lnTo>
                    <a:lnTo>
                      <a:pt x="1522882" y="365602"/>
                    </a:lnTo>
                    <a:lnTo>
                      <a:pt x="1510814" y="358296"/>
                    </a:lnTo>
                    <a:lnTo>
                      <a:pt x="1498111" y="351626"/>
                    </a:lnTo>
                    <a:lnTo>
                      <a:pt x="1485726" y="345591"/>
                    </a:lnTo>
                    <a:lnTo>
                      <a:pt x="1472705" y="339238"/>
                    </a:lnTo>
                    <a:lnTo>
                      <a:pt x="1460002" y="332885"/>
                    </a:lnTo>
                    <a:lnTo>
                      <a:pt x="1446981" y="326850"/>
                    </a:lnTo>
                    <a:lnTo>
                      <a:pt x="1433961" y="321450"/>
                    </a:lnTo>
                    <a:lnTo>
                      <a:pt x="1420622" y="316051"/>
                    </a:lnTo>
                    <a:lnTo>
                      <a:pt x="1407284" y="310651"/>
                    </a:lnTo>
                    <a:lnTo>
                      <a:pt x="1394263" y="305568"/>
                    </a:lnTo>
                    <a:lnTo>
                      <a:pt x="1380608" y="300804"/>
                    </a:lnTo>
                    <a:lnTo>
                      <a:pt x="1367269" y="296674"/>
                    </a:lnTo>
                    <a:lnTo>
                      <a:pt x="1353614" y="292228"/>
                    </a:lnTo>
                    <a:lnTo>
                      <a:pt x="1339958" y="288416"/>
                    </a:lnTo>
                    <a:lnTo>
                      <a:pt x="1326302" y="284287"/>
                    </a:lnTo>
                    <a:lnTo>
                      <a:pt x="1312329" y="280793"/>
                    </a:lnTo>
                    <a:lnTo>
                      <a:pt x="1286287" y="274440"/>
                    </a:lnTo>
                    <a:lnTo>
                      <a:pt x="1259928" y="269358"/>
                    </a:lnTo>
                    <a:lnTo>
                      <a:pt x="1234205" y="264593"/>
                    </a:lnTo>
                    <a:lnTo>
                      <a:pt x="1207528" y="261099"/>
                    </a:lnTo>
                    <a:lnTo>
                      <a:pt x="1181169" y="258558"/>
                    </a:lnTo>
                    <a:lnTo>
                      <a:pt x="1155446" y="256334"/>
                    </a:lnTo>
                    <a:lnTo>
                      <a:pt x="1129087" y="255381"/>
                    </a:lnTo>
                    <a:lnTo>
                      <a:pt x="1102410" y="254746"/>
                    </a:lnTo>
                    <a:lnTo>
                      <a:pt x="1076687" y="255699"/>
                    </a:lnTo>
                    <a:lnTo>
                      <a:pt x="1050328" y="256970"/>
                    </a:lnTo>
                    <a:lnTo>
                      <a:pt x="1024286" y="258875"/>
                    </a:lnTo>
                    <a:lnTo>
                      <a:pt x="998245" y="261417"/>
                    </a:lnTo>
                    <a:lnTo>
                      <a:pt x="972204" y="265546"/>
                    </a:lnTo>
                    <a:lnTo>
                      <a:pt x="946798" y="269993"/>
                    </a:lnTo>
                    <a:lnTo>
                      <a:pt x="921074" y="275075"/>
                    </a:lnTo>
                    <a:lnTo>
                      <a:pt x="895350" y="280793"/>
                    </a:lnTo>
                    <a:lnTo>
                      <a:pt x="947750" y="62257"/>
                    </a:lnTo>
                    <a:lnTo>
                      <a:pt x="960453" y="9847"/>
                    </a:lnTo>
                    <a:lnTo>
                      <a:pt x="986177" y="6670"/>
                    </a:lnTo>
                    <a:lnTo>
                      <a:pt x="1011583" y="4129"/>
                    </a:lnTo>
                    <a:lnTo>
                      <a:pt x="1037625" y="2541"/>
                    </a:lnTo>
                    <a:lnTo>
                      <a:pt x="1063666" y="953"/>
                    </a:lnTo>
                    <a:lnTo>
                      <a:pt x="1089072" y="635"/>
                    </a:lnTo>
                    <a:lnTo>
                      <a:pt x="111511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grpSp>
          <p:nvGrpSpPr>
            <p:cNvPr id="8" name="组合 7"/>
            <p:cNvGrpSpPr/>
            <p:nvPr/>
          </p:nvGrpSpPr>
          <p:grpSpPr>
            <a:xfrm>
              <a:off x="3323879" y="1552869"/>
              <a:ext cx="666092" cy="666091"/>
              <a:chOff x="3323879" y="1552869"/>
              <a:chExt cx="666092" cy="666091"/>
            </a:xfrm>
          </p:grpSpPr>
          <p:sp>
            <p:nvSpPr>
              <p:cNvPr id="60" name="PA_椭圆 3"/>
              <p:cNvSpPr/>
              <p:nvPr>
                <p:custDataLst>
                  <p:tags r:id="rId8"/>
                </p:custDataLst>
              </p:nvPr>
            </p:nvSpPr>
            <p:spPr>
              <a:xfrm>
                <a:off x="3323879" y="1552869"/>
                <a:ext cx="666092" cy="666091"/>
              </a:xfrm>
              <a:prstGeom prst="ellipse">
                <a:avLst/>
              </a:prstGeom>
              <a:solidFill>
                <a:srgbClr val="0070C0"/>
              </a:solidFill>
              <a:ln w="19050">
                <a:solidFill>
                  <a:schemeClr val="bg1">
                    <a:lumMod val="85000"/>
                  </a:schemeClr>
                </a:solidFill>
              </a:ln>
              <a:effectLst>
                <a:innerShdw blurRad="279400" dist="50800" dir="1182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nvGrpSpPr>
              <p:cNvPr id="23" name="组合 22"/>
              <p:cNvGrpSpPr/>
              <p:nvPr/>
            </p:nvGrpSpPr>
            <p:grpSpPr>
              <a:xfrm>
                <a:off x="3453911" y="1743376"/>
                <a:ext cx="406028" cy="285077"/>
                <a:chOff x="2409665" y="939861"/>
                <a:chExt cx="5638961" cy="3959164"/>
              </a:xfrm>
              <a:solidFill>
                <a:schemeClr val="bg1"/>
              </a:solidFill>
            </p:grpSpPr>
            <p:sp>
              <p:nvSpPr>
                <p:cNvPr id="24" name="流程图: 联系 2"/>
                <p:cNvSpPr/>
                <p:nvPr/>
              </p:nvSpPr>
              <p:spPr>
                <a:xfrm>
                  <a:off x="3884040" y="1024462"/>
                  <a:ext cx="2680685" cy="3874563"/>
                </a:xfrm>
                <a:custGeom>
                  <a:avLst/>
                  <a:gdLst/>
                  <a:ahLst/>
                  <a:cxnLst/>
                  <a:rect l="l" t="t" r="r" b="b"/>
                  <a:pathLst>
                    <a:path w="2680685" h="3874563">
                      <a:moveTo>
                        <a:pt x="1049911" y="1326547"/>
                      </a:moveTo>
                      <a:lnTo>
                        <a:pt x="1130886" y="1416545"/>
                      </a:lnTo>
                      <a:lnTo>
                        <a:pt x="1130989" y="1416517"/>
                      </a:lnTo>
                      <a:lnTo>
                        <a:pt x="1312935" y="1622593"/>
                      </a:lnTo>
                      <a:lnTo>
                        <a:pt x="1164126" y="2754124"/>
                      </a:lnTo>
                      <a:lnTo>
                        <a:pt x="1330469" y="3179256"/>
                      </a:lnTo>
                      <a:cubicBezTo>
                        <a:pt x="1393318" y="3185424"/>
                        <a:pt x="1456167" y="2747966"/>
                        <a:pt x="1519023" y="2754127"/>
                      </a:cubicBezTo>
                      <a:lnTo>
                        <a:pt x="1368996" y="1613275"/>
                      </a:lnTo>
                      <a:lnTo>
                        <a:pt x="1547978" y="1410556"/>
                      </a:lnTo>
                      <a:lnTo>
                        <a:pt x="1549687" y="1411027"/>
                      </a:lnTo>
                      <a:lnTo>
                        <a:pt x="1625697" y="1326547"/>
                      </a:lnTo>
                      <a:lnTo>
                        <a:pt x="1740228" y="1463512"/>
                      </a:lnTo>
                      <a:lnTo>
                        <a:pt x="2163777" y="1580180"/>
                      </a:lnTo>
                      <a:lnTo>
                        <a:pt x="2163105" y="1571541"/>
                      </a:lnTo>
                      <a:lnTo>
                        <a:pt x="2369061" y="1628276"/>
                      </a:lnTo>
                      <a:lnTo>
                        <a:pt x="2376321" y="1626429"/>
                      </a:lnTo>
                      <a:lnTo>
                        <a:pt x="2619825" y="2583371"/>
                      </a:lnTo>
                      <a:lnTo>
                        <a:pt x="2622880" y="2582594"/>
                      </a:lnTo>
                      <a:lnTo>
                        <a:pt x="2678814" y="2802409"/>
                      </a:lnTo>
                      <a:lnTo>
                        <a:pt x="2680685" y="2803247"/>
                      </a:lnTo>
                      <a:lnTo>
                        <a:pt x="2208786" y="3856531"/>
                      </a:lnTo>
                      <a:lnTo>
                        <a:pt x="2208786" y="3871389"/>
                      </a:lnTo>
                      <a:lnTo>
                        <a:pt x="2049180" y="3871389"/>
                      </a:lnTo>
                      <a:lnTo>
                        <a:pt x="2049443" y="3874563"/>
                      </a:lnTo>
                      <a:lnTo>
                        <a:pt x="648500" y="3874563"/>
                      </a:lnTo>
                      <a:lnTo>
                        <a:pt x="648762" y="3871389"/>
                      </a:lnTo>
                      <a:lnTo>
                        <a:pt x="456186" y="3871389"/>
                      </a:lnTo>
                      <a:lnTo>
                        <a:pt x="456186" y="3867966"/>
                      </a:lnTo>
                      <a:lnTo>
                        <a:pt x="0" y="2849753"/>
                      </a:lnTo>
                      <a:lnTo>
                        <a:pt x="1070" y="2845549"/>
                      </a:lnTo>
                      <a:lnTo>
                        <a:pt x="3080" y="2844648"/>
                      </a:lnTo>
                      <a:lnTo>
                        <a:pt x="1407" y="2844222"/>
                      </a:lnTo>
                      <a:lnTo>
                        <a:pt x="309256" y="1634409"/>
                      </a:lnTo>
                      <a:lnTo>
                        <a:pt x="492252" y="1583998"/>
                      </a:lnTo>
                      <a:lnTo>
                        <a:pt x="491584" y="1592643"/>
                      </a:lnTo>
                      <a:lnTo>
                        <a:pt x="927899" y="1472458"/>
                      </a:lnTo>
                      <a:close/>
                      <a:moveTo>
                        <a:pt x="1330482" y="0"/>
                      </a:moveTo>
                      <a:cubicBezTo>
                        <a:pt x="1677575" y="0"/>
                        <a:pt x="1958952" y="281376"/>
                        <a:pt x="1958952" y="628469"/>
                      </a:cubicBezTo>
                      <a:cubicBezTo>
                        <a:pt x="1958952" y="975562"/>
                        <a:pt x="1677575" y="1256939"/>
                        <a:pt x="1330482" y="1256939"/>
                      </a:cubicBezTo>
                      <a:cubicBezTo>
                        <a:pt x="983390" y="1256939"/>
                        <a:pt x="702013" y="975562"/>
                        <a:pt x="702013" y="628469"/>
                      </a:cubicBezTo>
                      <a:cubicBezTo>
                        <a:pt x="702013" y="281376"/>
                        <a:pt x="983390" y="0"/>
                        <a:pt x="13304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5" name="流程图: 联系 2"/>
                <p:cNvSpPr/>
                <p:nvPr/>
              </p:nvSpPr>
              <p:spPr>
                <a:xfrm>
                  <a:off x="2409665" y="939861"/>
                  <a:ext cx="1914686" cy="2767416"/>
                </a:xfrm>
                <a:custGeom>
                  <a:avLst/>
                  <a:gdLst/>
                  <a:ahLst/>
                  <a:cxnLst/>
                  <a:rect l="l" t="t" r="r" b="b"/>
                  <a:pathLst>
                    <a:path w="2680685" h="3874563">
                      <a:moveTo>
                        <a:pt x="1049911" y="1326547"/>
                      </a:moveTo>
                      <a:lnTo>
                        <a:pt x="1130886" y="1416545"/>
                      </a:lnTo>
                      <a:lnTo>
                        <a:pt x="1130989" y="1416517"/>
                      </a:lnTo>
                      <a:lnTo>
                        <a:pt x="1312935" y="1622593"/>
                      </a:lnTo>
                      <a:lnTo>
                        <a:pt x="1164126" y="2754124"/>
                      </a:lnTo>
                      <a:lnTo>
                        <a:pt x="1330469" y="3179256"/>
                      </a:lnTo>
                      <a:cubicBezTo>
                        <a:pt x="1393318" y="3185424"/>
                        <a:pt x="1456167" y="2747966"/>
                        <a:pt x="1519023" y="2754127"/>
                      </a:cubicBezTo>
                      <a:lnTo>
                        <a:pt x="1368996" y="1613275"/>
                      </a:lnTo>
                      <a:lnTo>
                        <a:pt x="1547978" y="1410556"/>
                      </a:lnTo>
                      <a:lnTo>
                        <a:pt x="1549687" y="1411027"/>
                      </a:lnTo>
                      <a:lnTo>
                        <a:pt x="1625697" y="1326547"/>
                      </a:lnTo>
                      <a:lnTo>
                        <a:pt x="1740228" y="1463512"/>
                      </a:lnTo>
                      <a:lnTo>
                        <a:pt x="2163777" y="1580180"/>
                      </a:lnTo>
                      <a:lnTo>
                        <a:pt x="2163105" y="1571541"/>
                      </a:lnTo>
                      <a:lnTo>
                        <a:pt x="2369061" y="1628276"/>
                      </a:lnTo>
                      <a:lnTo>
                        <a:pt x="2376321" y="1626429"/>
                      </a:lnTo>
                      <a:lnTo>
                        <a:pt x="2619825" y="2583371"/>
                      </a:lnTo>
                      <a:lnTo>
                        <a:pt x="2622880" y="2582594"/>
                      </a:lnTo>
                      <a:lnTo>
                        <a:pt x="2678814" y="2802409"/>
                      </a:lnTo>
                      <a:lnTo>
                        <a:pt x="2680685" y="2803247"/>
                      </a:lnTo>
                      <a:lnTo>
                        <a:pt x="2208786" y="3856531"/>
                      </a:lnTo>
                      <a:lnTo>
                        <a:pt x="2208786" y="3871389"/>
                      </a:lnTo>
                      <a:lnTo>
                        <a:pt x="2049180" y="3871389"/>
                      </a:lnTo>
                      <a:lnTo>
                        <a:pt x="2049443" y="3874563"/>
                      </a:lnTo>
                      <a:lnTo>
                        <a:pt x="648500" y="3874563"/>
                      </a:lnTo>
                      <a:lnTo>
                        <a:pt x="648762" y="3871389"/>
                      </a:lnTo>
                      <a:lnTo>
                        <a:pt x="456186" y="3871389"/>
                      </a:lnTo>
                      <a:lnTo>
                        <a:pt x="456186" y="3867966"/>
                      </a:lnTo>
                      <a:lnTo>
                        <a:pt x="0" y="2849753"/>
                      </a:lnTo>
                      <a:lnTo>
                        <a:pt x="1070" y="2845549"/>
                      </a:lnTo>
                      <a:lnTo>
                        <a:pt x="3080" y="2844648"/>
                      </a:lnTo>
                      <a:lnTo>
                        <a:pt x="1407" y="2844222"/>
                      </a:lnTo>
                      <a:lnTo>
                        <a:pt x="309256" y="1634409"/>
                      </a:lnTo>
                      <a:lnTo>
                        <a:pt x="492252" y="1583998"/>
                      </a:lnTo>
                      <a:lnTo>
                        <a:pt x="491584" y="1592643"/>
                      </a:lnTo>
                      <a:lnTo>
                        <a:pt x="927899" y="1472458"/>
                      </a:lnTo>
                      <a:close/>
                      <a:moveTo>
                        <a:pt x="1330482" y="0"/>
                      </a:moveTo>
                      <a:cubicBezTo>
                        <a:pt x="1677575" y="0"/>
                        <a:pt x="1958952" y="281376"/>
                        <a:pt x="1958952" y="628469"/>
                      </a:cubicBezTo>
                      <a:cubicBezTo>
                        <a:pt x="1958952" y="975562"/>
                        <a:pt x="1677575" y="1256939"/>
                        <a:pt x="1330482" y="1256939"/>
                      </a:cubicBezTo>
                      <a:cubicBezTo>
                        <a:pt x="983390" y="1256939"/>
                        <a:pt x="702013" y="975562"/>
                        <a:pt x="702013" y="628469"/>
                      </a:cubicBezTo>
                      <a:cubicBezTo>
                        <a:pt x="702013" y="281376"/>
                        <a:pt x="983390" y="0"/>
                        <a:pt x="13304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6" name="流程图: 联系 2"/>
                <p:cNvSpPr/>
                <p:nvPr/>
              </p:nvSpPr>
              <p:spPr>
                <a:xfrm>
                  <a:off x="6133940" y="939861"/>
                  <a:ext cx="1914686" cy="2767416"/>
                </a:xfrm>
                <a:custGeom>
                  <a:avLst/>
                  <a:gdLst/>
                  <a:ahLst/>
                  <a:cxnLst/>
                  <a:rect l="l" t="t" r="r" b="b"/>
                  <a:pathLst>
                    <a:path w="2680685" h="3874563">
                      <a:moveTo>
                        <a:pt x="1049911" y="1326547"/>
                      </a:moveTo>
                      <a:lnTo>
                        <a:pt x="1130886" y="1416545"/>
                      </a:lnTo>
                      <a:lnTo>
                        <a:pt x="1130989" y="1416517"/>
                      </a:lnTo>
                      <a:lnTo>
                        <a:pt x="1312935" y="1622593"/>
                      </a:lnTo>
                      <a:lnTo>
                        <a:pt x="1164126" y="2754124"/>
                      </a:lnTo>
                      <a:lnTo>
                        <a:pt x="1330469" y="3179256"/>
                      </a:lnTo>
                      <a:cubicBezTo>
                        <a:pt x="1393318" y="3185424"/>
                        <a:pt x="1456167" y="2747966"/>
                        <a:pt x="1519023" y="2754127"/>
                      </a:cubicBezTo>
                      <a:lnTo>
                        <a:pt x="1368996" y="1613275"/>
                      </a:lnTo>
                      <a:lnTo>
                        <a:pt x="1547978" y="1410556"/>
                      </a:lnTo>
                      <a:lnTo>
                        <a:pt x="1549687" y="1411027"/>
                      </a:lnTo>
                      <a:lnTo>
                        <a:pt x="1625697" y="1326547"/>
                      </a:lnTo>
                      <a:lnTo>
                        <a:pt x="1740228" y="1463512"/>
                      </a:lnTo>
                      <a:lnTo>
                        <a:pt x="2163777" y="1580180"/>
                      </a:lnTo>
                      <a:lnTo>
                        <a:pt x="2163105" y="1571541"/>
                      </a:lnTo>
                      <a:lnTo>
                        <a:pt x="2369061" y="1628276"/>
                      </a:lnTo>
                      <a:lnTo>
                        <a:pt x="2376321" y="1626429"/>
                      </a:lnTo>
                      <a:lnTo>
                        <a:pt x="2619825" y="2583371"/>
                      </a:lnTo>
                      <a:lnTo>
                        <a:pt x="2622880" y="2582594"/>
                      </a:lnTo>
                      <a:lnTo>
                        <a:pt x="2678814" y="2802409"/>
                      </a:lnTo>
                      <a:lnTo>
                        <a:pt x="2680685" y="2803247"/>
                      </a:lnTo>
                      <a:lnTo>
                        <a:pt x="2208786" y="3856531"/>
                      </a:lnTo>
                      <a:lnTo>
                        <a:pt x="2208786" y="3871389"/>
                      </a:lnTo>
                      <a:lnTo>
                        <a:pt x="2049180" y="3871389"/>
                      </a:lnTo>
                      <a:lnTo>
                        <a:pt x="2049443" y="3874563"/>
                      </a:lnTo>
                      <a:lnTo>
                        <a:pt x="648500" y="3874563"/>
                      </a:lnTo>
                      <a:lnTo>
                        <a:pt x="648762" y="3871389"/>
                      </a:lnTo>
                      <a:lnTo>
                        <a:pt x="456186" y="3871389"/>
                      </a:lnTo>
                      <a:lnTo>
                        <a:pt x="456186" y="3867966"/>
                      </a:lnTo>
                      <a:lnTo>
                        <a:pt x="0" y="2849753"/>
                      </a:lnTo>
                      <a:lnTo>
                        <a:pt x="1070" y="2845549"/>
                      </a:lnTo>
                      <a:lnTo>
                        <a:pt x="3080" y="2844648"/>
                      </a:lnTo>
                      <a:lnTo>
                        <a:pt x="1407" y="2844222"/>
                      </a:lnTo>
                      <a:lnTo>
                        <a:pt x="309256" y="1634409"/>
                      </a:lnTo>
                      <a:lnTo>
                        <a:pt x="492252" y="1583998"/>
                      </a:lnTo>
                      <a:lnTo>
                        <a:pt x="491584" y="1592643"/>
                      </a:lnTo>
                      <a:lnTo>
                        <a:pt x="927899" y="1472458"/>
                      </a:lnTo>
                      <a:close/>
                      <a:moveTo>
                        <a:pt x="1330482" y="0"/>
                      </a:moveTo>
                      <a:cubicBezTo>
                        <a:pt x="1677575" y="0"/>
                        <a:pt x="1958952" y="281376"/>
                        <a:pt x="1958952" y="628469"/>
                      </a:cubicBezTo>
                      <a:cubicBezTo>
                        <a:pt x="1958952" y="975562"/>
                        <a:pt x="1677575" y="1256939"/>
                        <a:pt x="1330482" y="1256939"/>
                      </a:cubicBezTo>
                      <a:cubicBezTo>
                        <a:pt x="983390" y="1256939"/>
                        <a:pt x="702013" y="975562"/>
                        <a:pt x="702013" y="628469"/>
                      </a:cubicBezTo>
                      <a:cubicBezTo>
                        <a:pt x="702013" y="281376"/>
                        <a:pt x="983390" y="0"/>
                        <a:pt x="13304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grpSp>
        <p:grpSp>
          <p:nvGrpSpPr>
            <p:cNvPr id="6" name="组合 5"/>
            <p:cNvGrpSpPr/>
            <p:nvPr/>
          </p:nvGrpSpPr>
          <p:grpSpPr>
            <a:xfrm>
              <a:off x="5706400" y="2666968"/>
              <a:ext cx="666092" cy="666091"/>
              <a:chOff x="5706400" y="2666968"/>
              <a:chExt cx="666092" cy="666091"/>
            </a:xfrm>
          </p:grpSpPr>
          <p:sp>
            <p:nvSpPr>
              <p:cNvPr id="62" name="PA_椭圆 3"/>
              <p:cNvSpPr/>
              <p:nvPr>
                <p:custDataLst>
                  <p:tags r:id="rId9"/>
                </p:custDataLst>
              </p:nvPr>
            </p:nvSpPr>
            <p:spPr>
              <a:xfrm>
                <a:off x="5706400" y="2666968"/>
                <a:ext cx="666092" cy="666091"/>
              </a:xfrm>
              <a:prstGeom prst="ellipse">
                <a:avLst/>
              </a:prstGeom>
              <a:solidFill>
                <a:schemeClr val="accent1"/>
              </a:solidFill>
              <a:ln w="19050">
                <a:solidFill>
                  <a:schemeClr val="bg1">
                    <a:lumMod val="85000"/>
                  </a:schemeClr>
                </a:solidFill>
              </a:ln>
              <a:effectLst>
                <a:innerShdw blurRad="279400" dist="50800" dir="1182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58" name="Freeform 34"/>
              <p:cNvSpPr>
                <a:spLocks noEditPoints="1"/>
              </p:cNvSpPr>
              <p:nvPr/>
            </p:nvSpPr>
            <p:spPr bwMode="auto">
              <a:xfrm>
                <a:off x="5877285" y="2779361"/>
                <a:ext cx="324322" cy="441304"/>
              </a:xfrm>
              <a:custGeom>
                <a:avLst/>
                <a:gdLst>
                  <a:gd name="T0" fmla="*/ 128715 w 709"/>
                  <a:gd name="T1" fmla="*/ 322149 h 965"/>
                  <a:gd name="T2" fmla="*/ 196223 w 709"/>
                  <a:gd name="T3" fmla="*/ 480524 h 965"/>
                  <a:gd name="T4" fmla="*/ 251130 w 709"/>
                  <a:gd name="T5" fmla="*/ 607403 h 965"/>
                  <a:gd name="T6" fmla="*/ 374444 w 709"/>
                  <a:gd name="T7" fmla="*/ 611003 h 965"/>
                  <a:gd name="T8" fmla="*/ 401447 w 709"/>
                  <a:gd name="T9" fmla="*/ 560611 h 965"/>
                  <a:gd name="T10" fmla="*/ 469855 w 709"/>
                  <a:gd name="T11" fmla="*/ 432831 h 965"/>
                  <a:gd name="T12" fmla="*/ 319538 w 709"/>
                  <a:gd name="T13" fmla="*/ 132279 h 965"/>
                  <a:gd name="T14" fmla="*/ 264631 w 709"/>
                  <a:gd name="T15" fmla="*/ 650597 h 965"/>
                  <a:gd name="T16" fmla="*/ 201624 w 709"/>
                  <a:gd name="T17" fmla="*/ 578608 h 965"/>
                  <a:gd name="T18" fmla="*/ 135916 w 709"/>
                  <a:gd name="T19" fmla="*/ 455328 h 965"/>
                  <a:gd name="T20" fmla="*/ 319538 w 709"/>
                  <a:gd name="T21" fmla="*/ 91785 h 965"/>
                  <a:gd name="T22" fmla="*/ 503159 w 709"/>
                  <a:gd name="T23" fmla="*/ 455328 h 965"/>
                  <a:gd name="T24" fmla="*/ 436551 w 709"/>
                  <a:gd name="T25" fmla="*/ 578608 h 965"/>
                  <a:gd name="T26" fmla="*/ 374444 w 709"/>
                  <a:gd name="T27" fmla="*/ 650597 h 965"/>
                  <a:gd name="T28" fmla="*/ 228627 w 709"/>
                  <a:gd name="T29" fmla="*/ 778376 h 965"/>
                  <a:gd name="T30" fmla="*/ 383445 w 709"/>
                  <a:gd name="T31" fmla="*/ 807172 h 965"/>
                  <a:gd name="T32" fmla="*/ 383445 w 709"/>
                  <a:gd name="T33" fmla="*/ 748681 h 965"/>
                  <a:gd name="T34" fmla="*/ 246629 w 709"/>
                  <a:gd name="T35" fmla="*/ 796373 h 965"/>
                  <a:gd name="T36" fmla="*/ 395146 w 709"/>
                  <a:gd name="T37" fmla="*/ 796373 h 965"/>
                  <a:gd name="T38" fmla="*/ 413149 w 709"/>
                  <a:gd name="T39" fmla="*/ 778376 h 965"/>
                  <a:gd name="T40" fmla="*/ 228627 w 709"/>
                  <a:gd name="T41" fmla="*/ 685691 h 965"/>
                  <a:gd name="T42" fmla="*/ 413149 w 709"/>
                  <a:gd name="T43" fmla="*/ 778376 h 965"/>
                  <a:gd name="T44" fmla="*/ 411348 w 709"/>
                  <a:gd name="T45" fmla="*/ 362642 h 965"/>
                  <a:gd name="T46" fmla="*/ 349241 w 709"/>
                  <a:gd name="T47" fmla="*/ 424733 h 965"/>
                  <a:gd name="T48" fmla="*/ 288934 w 709"/>
                  <a:gd name="T49" fmla="*/ 424733 h 965"/>
                  <a:gd name="T50" fmla="*/ 226827 w 709"/>
                  <a:gd name="T51" fmla="*/ 362642 h 965"/>
                  <a:gd name="T52" fmla="*/ 226827 w 709"/>
                  <a:gd name="T53" fmla="*/ 302352 h 965"/>
                  <a:gd name="T54" fmla="*/ 288934 w 709"/>
                  <a:gd name="T55" fmla="*/ 239362 h 965"/>
                  <a:gd name="T56" fmla="*/ 349241 w 709"/>
                  <a:gd name="T57" fmla="*/ 239362 h 965"/>
                  <a:gd name="T58" fmla="*/ 411348 w 709"/>
                  <a:gd name="T59" fmla="*/ 302352 h 965"/>
                  <a:gd name="T60" fmla="*/ 612972 w 709"/>
                  <a:gd name="T61" fmla="*/ 293353 h 965"/>
                  <a:gd name="T62" fmla="*/ 580568 w 709"/>
                  <a:gd name="T63" fmla="*/ 322149 h 965"/>
                  <a:gd name="T64" fmla="*/ 612972 w 709"/>
                  <a:gd name="T65" fmla="*/ 341046 h 965"/>
                  <a:gd name="T66" fmla="*/ 612972 w 709"/>
                  <a:gd name="T67" fmla="*/ 293353 h 965"/>
                  <a:gd name="T68" fmla="*/ 542764 w 709"/>
                  <a:gd name="T69" fmla="*/ 127780 h 965"/>
                  <a:gd name="T70" fmla="*/ 509460 w 709"/>
                  <a:gd name="T71" fmla="*/ 94485 h 965"/>
                  <a:gd name="T72" fmla="*/ 518461 w 709"/>
                  <a:gd name="T73" fmla="*/ 152976 h 965"/>
                  <a:gd name="T74" fmla="*/ 342040 w 709"/>
                  <a:gd name="T75" fmla="*/ 61190 h 965"/>
                  <a:gd name="T76" fmla="*/ 318637 w 709"/>
                  <a:gd name="T77" fmla="*/ 0 h 965"/>
                  <a:gd name="T78" fmla="*/ 294335 w 709"/>
                  <a:gd name="T79" fmla="*/ 61190 h 965"/>
                  <a:gd name="T80" fmla="*/ 117014 w 709"/>
                  <a:gd name="T81" fmla="*/ 155675 h 965"/>
                  <a:gd name="T82" fmla="*/ 127815 w 709"/>
                  <a:gd name="T83" fmla="*/ 98084 h 965"/>
                  <a:gd name="T84" fmla="*/ 93611 w 709"/>
                  <a:gd name="T85" fmla="*/ 132279 h 965"/>
                  <a:gd name="T86" fmla="*/ 57607 w 709"/>
                  <a:gd name="T87" fmla="*/ 322149 h 965"/>
                  <a:gd name="T88" fmla="*/ 25203 w 709"/>
                  <a:gd name="T89" fmla="*/ 293353 h 965"/>
                  <a:gd name="T90" fmla="*/ 25203 w 709"/>
                  <a:gd name="T91" fmla="*/ 341046 h 965"/>
                  <a:gd name="T92" fmla="*/ 57607 w 709"/>
                  <a:gd name="T93" fmla="*/ 322149 h 9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09" h="964">
                    <a:moveTo>
                      <a:pt x="355" y="147"/>
                    </a:moveTo>
                    <a:cubicBezTo>
                      <a:pt x="238" y="147"/>
                      <a:pt x="143" y="241"/>
                      <a:pt x="143" y="358"/>
                    </a:cubicBezTo>
                    <a:cubicBezTo>
                      <a:pt x="143" y="414"/>
                      <a:pt x="187" y="481"/>
                      <a:pt x="188" y="481"/>
                    </a:cubicBezTo>
                    <a:cubicBezTo>
                      <a:pt x="197" y="496"/>
                      <a:pt x="210" y="519"/>
                      <a:pt x="218" y="534"/>
                    </a:cubicBezTo>
                    <a:lnTo>
                      <a:pt x="264" y="623"/>
                    </a:lnTo>
                    <a:cubicBezTo>
                      <a:pt x="272" y="639"/>
                      <a:pt x="279" y="662"/>
                      <a:pt x="279" y="675"/>
                    </a:cubicBezTo>
                    <a:cubicBezTo>
                      <a:pt x="279" y="675"/>
                      <a:pt x="284" y="679"/>
                      <a:pt x="294" y="679"/>
                    </a:cubicBezTo>
                    <a:lnTo>
                      <a:pt x="416" y="679"/>
                    </a:lnTo>
                    <a:cubicBezTo>
                      <a:pt x="425" y="679"/>
                      <a:pt x="430" y="675"/>
                      <a:pt x="431" y="674"/>
                    </a:cubicBezTo>
                    <a:cubicBezTo>
                      <a:pt x="430" y="662"/>
                      <a:pt x="437" y="639"/>
                      <a:pt x="446" y="623"/>
                    </a:cubicBezTo>
                    <a:lnTo>
                      <a:pt x="491" y="534"/>
                    </a:lnTo>
                    <a:cubicBezTo>
                      <a:pt x="499" y="519"/>
                      <a:pt x="513" y="495"/>
                      <a:pt x="522" y="481"/>
                    </a:cubicBezTo>
                    <a:cubicBezTo>
                      <a:pt x="537" y="458"/>
                      <a:pt x="566" y="402"/>
                      <a:pt x="566" y="358"/>
                    </a:cubicBezTo>
                    <a:cubicBezTo>
                      <a:pt x="566" y="241"/>
                      <a:pt x="471" y="147"/>
                      <a:pt x="355" y="147"/>
                    </a:cubicBezTo>
                    <a:close/>
                    <a:moveTo>
                      <a:pt x="416" y="723"/>
                    </a:moveTo>
                    <a:lnTo>
                      <a:pt x="294" y="723"/>
                    </a:lnTo>
                    <a:cubicBezTo>
                      <a:pt x="261" y="723"/>
                      <a:pt x="235" y="702"/>
                      <a:pt x="235" y="675"/>
                    </a:cubicBezTo>
                    <a:cubicBezTo>
                      <a:pt x="235" y="671"/>
                      <a:pt x="231" y="656"/>
                      <a:pt x="224" y="643"/>
                    </a:cubicBezTo>
                    <a:lnTo>
                      <a:pt x="179" y="554"/>
                    </a:lnTo>
                    <a:cubicBezTo>
                      <a:pt x="172" y="540"/>
                      <a:pt x="159" y="519"/>
                      <a:pt x="151" y="506"/>
                    </a:cubicBezTo>
                    <a:cubicBezTo>
                      <a:pt x="145" y="498"/>
                      <a:pt x="99" y="425"/>
                      <a:pt x="99" y="358"/>
                    </a:cubicBezTo>
                    <a:cubicBezTo>
                      <a:pt x="99" y="217"/>
                      <a:pt x="214" y="102"/>
                      <a:pt x="355" y="102"/>
                    </a:cubicBezTo>
                    <a:cubicBezTo>
                      <a:pt x="495" y="102"/>
                      <a:pt x="610" y="217"/>
                      <a:pt x="610" y="358"/>
                    </a:cubicBezTo>
                    <a:cubicBezTo>
                      <a:pt x="610" y="425"/>
                      <a:pt x="564" y="498"/>
                      <a:pt x="559" y="506"/>
                    </a:cubicBezTo>
                    <a:cubicBezTo>
                      <a:pt x="550" y="518"/>
                      <a:pt x="537" y="541"/>
                      <a:pt x="530" y="554"/>
                    </a:cubicBezTo>
                    <a:lnTo>
                      <a:pt x="485" y="643"/>
                    </a:lnTo>
                    <a:cubicBezTo>
                      <a:pt x="478" y="656"/>
                      <a:pt x="475" y="671"/>
                      <a:pt x="475" y="675"/>
                    </a:cubicBezTo>
                    <a:cubicBezTo>
                      <a:pt x="475" y="702"/>
                      <a:pt x="449" y="723"/>
                      <a:pt x="416" y="723"/>
                    </a:cubicBezTo>
                    <a:close/>
                    <a:moveTo>
                      <a:pt x="287" y="832"/>
                    </a:moveTo>
                    <a:cubicBezTo>
                      <a:pt x="269" y="832"/>
                      <a:pt x="254" y="846"/>
                      <a:pt x="254" y="865"/>
                    </a:cubicBezTo>
                    <a:cubicBezTo>
                      <a:pt x="254" y="883"/>
                      <a:pt x="269" y="897"/>
                      <a:pt x="287" y="897"/>
                    </a:cubicBezTo>
                    <a:lnTo>
                      <a:pt x="426" y="897"/>
                    </a:lnTo>
                    <a:cubicBezTo>
                      <a:pt x="444" y="897"/>
                      <a:pt x="459" y="883"/>
                      <a:pt x="459" y="865"/>
                    </a:cubicBezTo>
                    <a:cubicBezTo>
                      <a:pt x="459" y="846"/>
                      <a:pt x="444" y="832"/>
                      <a:pt x="426" y="832"/>
                    </a:cubicBezTo>
                    <a:lnTo>
                      <a:pt x="287" y="832"/>
                    </a:lnTo>
                    <a:close/>
                    <a:moveTo>
                      <a:pt x="274" y="885"/>
                    </a:moveTo>
                    <a:cubicBezTo>
                      <a:pt x="276" y="929"/>
                      <a:pt x="312" y="965"/>
                      <a:pt x="356" y="965"/>
                    </a:cubicBezTo>
                    <a:cubicBezTo>
                      <a:pt x="401" y="965"/>
                      <a:pt x="437" y="929"/>
                      <a:pt x="439" y="885"/>
                    </a:cubicBezTo>
                    <a:lnTo>
                      <a:pt x="274" y="885"/>
                    </a:lnTo>
                    <a:close/>
                    <a:moveTo>
                      <a:pt x="459" y="865"/>
                    </a:moveTo>
                    <a:lnTo>
                      <a:pt x="254" y="865"/>
                    </a:lnTo>
                    <a:lnTo>
                      <a:pt x="254" y="762"/>
                    </a:lnTo>
                    <a:lnTo>
                      <a:pt x="459" y="762"/>
                    </a:lnTo>
                    <a:lnTo>
                      <a:pt x="459" y="865"/>
                    </a:lnTo>
                    <a:close/>
                    <a:moveTo>
                      <a:pt x="491" y="369"/>
                    </a:moveTo>
                    <a:cubicBezTo>
                      <a:pt x="491" y="388"/>
                      <a:pt x="476" y="403"/>
                      <a:pt x="457" y="403"/>
                    </a:cubicBezTo>
                    <a:lnTo>
                      <a:pt x="388" y="403"/>
                    </a:lnTo>
                    <a:lnTo>
                      <a:pt x="388" y="472"/>
                    </a:lnTo>
                    <a:cubicBezTo>
                      <a:pt x="388" y="491"/>
                      <a:pt x="373" y="506"/>
                      <a:pt x="355" y="506"/>
                    </a:cubicBezTo>
                    <a:cubicBezTo>
                      <a:pt x="336" y="506"/>
                      <a:pt x="321" y="491"/>
                      <a:pt x="321" y="472"/>
                    </a:cubicBezTo>
                    <a:lnTo>
                      <a:pt x="321" y="403"/>
                    </a:lnTo>
                    <a:lnTo>
                      <a:pt x="252" y="403"/>
                    </a:lnTo>
                    <a:cubicBezTo>
                      <a:pt x="233" y="403"/>
                      <a:pt x="218" y="388"/>
                      <a:pt x="218" y="369"/>
                    </a:cubicBezTo>
                    <a:cubicBezTo>
                      <a:pt x="218" y="351"/>
                      <a:pt x="233" y="336"/>
                      <a:pt x="252" y="336"/>
                    </a:cubicBezTo>
                    <a:lnTo>
                      <a:pt x="321" y="336"/>
                    </a:lnTo>
                    <a:lnTo>
                      <a:pt x="321" y="266"/>
                    </a:lnTo>
                    <a:cubicBezTo>
                      <a:pt x="321" y="248"/>
                      <a:pt x="336" y="233"/>
                      <a:pt x="355" y="233"/>
                    </a:cubicBezTo>
                    <a:cubicBezTo>
                      <a:pt x="373" y="233"/>
                      <a:pt x="388" y="248"/>
                      <a:pt x="388" y="266"/>
                    </a:cubicBezTo>
                    <a:lnTo>
                      <a:pt x="388" y="336"/>
                    </a:lnTo>
                    <a:lnTo>
                      <a:pt x="457" y="336"/>
                    </a:lnTo>
                    <a:cubicBezTo>
                      <a:pt x="476" y="336"/>
                      <a:pt x="491" y="351"/>
                      <a:pt x="491" y="369"/>
                    </a:cubicBezTo>
                    <a:close/>
                    <a:moveTo>
                      <a:pt x="681" y="326"/>
                    </a:moveTo>
                    <a:lnTo>
                      <a:pt x="643" y="326"/>
                    </a:lnTo>
                    <a:cubicBezTo>
                      <a:pt x="644" y="336"/>
                      <a:pt x="645" y="347"/>
                      <a:pt x="645" y="358"/>
                    </a:cubicBezTo>
                    <a:cubicBezTo>
                      <a:pt x="645" y="365"/>
                      <a:pt x="644" y="372"/>
                      <a:pt x="643" y="379"/>
                    </a:cubicBezTo>
                    <a:lnTo>
                      <a:pt x="681" y="379"/>
                    </a:lnTo>
                    <a:cubicBezTo>
                      <a:pt x="696" y="379"/>
                      <a:pt x="709" y="367"/>
                      <a:pt x="709" y="352"/>
                    </a:cubicBezTo>
                    <a:cubicBezTo>
                      <a:pt x="709" y="338"/>
                      <a:pt x="696" y="326"/>
                      <a:pt x="681" y="326"/>
                    </a:cubicBezTo>
                    <a:close/>
                    <a:moveTo>
                      <a:pt x="576" y="170"/>
                    </a:moveTo>
                    <a:lnTo>
                      <a:pt x="603" y="142"/>
                    </a:lnTo>
                    <a:cubicBezTo>
                      <a:pt x="614" y="131"/>
                      <a:pt x="614" y="114"/>
                      <a:pt x="604" y="104"/>
                    </a:cubicBezTo>
                    <a:cubicBezTo>
                      <a:pt x="594" y="94"/>
                      <a:pt x="577" y="94"/>
                      <a:pt x="566" y="105"/>
                    </a:cubicBezTo>
                    <a:lnTo>
                      <a:pt x="538" y="132"/>
                    </a:lnTo>
                    <a:cubicBezTo>
                      <a:pt x="552" y="144"/>
                      <a:pt x="564" y="156"/>
                      <a:pt x="576" y="170"/>
                    </a:cubicBezTo>
                    <a:close/>
                    <a:moveTo>
                      <a:pt x="354" y="67"/>
                    </a:moveTo>
                    <a:cubicBezTo>
                      <a:pt x="363" y="67"/>
                      <a:pt x="372" y="68"/>
                      <a:pt x="380" y="68"/>
                    </a:cubicBezTo>
                    <a:lnTo>
                      <a:pt x="380" y="27"/>
                    </a:lnTo>
                    <a:cubicBezTo>
                      <a:pt x="380" y="12"/>
                      <a:pt x="368" y="0"/>
                      <a:pt x="354" y="0"/>
                    </a:cubicBezTo>
                    <a:cubicBezTo>
                      <a:pt x="339" y="0"/>
                      <a:pt x="327" y="12"/>
                      <a:pt x="327" y="27"/>
                    </a:cubicBezTo>
                    <a:lnTo>
                      <a:pt x="327" y="68"/>
                    </a:lnTo>
                    <a:cubicBezTo>
                      <a:pt x="336" y="68"/>
                      <a:pt x="345" y="67"/>
                      <a:pt x="354" y="67"/>
                    </a:cubicBezTo>
                    <a:close/>
                    <a:moveTo>
                      <a:pt x="130" y="173"/>
                    </a:moveTo>
                    <a:cubicBezTo>
                      <a:pt x="142" y="159"/>
                      <a:pt x="154" y="147"/>
                      <a:pt x="168" y="135"/>
                    </a:cubicBezTo>
                    <a:lnTo>
                      <a:pt x="142" y="109"/>
                    </a:lnTo>
                    <a:cubicBezTo>
                      <a:pt x="131" y="99"/>
                      <a:pt x="114" y="98"/>
                      <a:pt x="104" y="109"/>
                    </a:cubicBezTo>
                    <a:cubicBezTo>
                      <a:pt x="93" y="119"/>
                      <a:pt x="94" y="136"/>
                      <a:pt x="104" y="147"/>
                    </a:cubicBezTo>
                    <a:lnTo>
                      <a:pt x="130" y="173"/>
                    </a:lnTo>
                    <a:close/>
                    <a:moveTo>
                      <a:pt x="64" y="358"/>
                    </a:moveTo>
                    <a:cubicBezTo>
                      <a:pt x="64" y="347"/>
                      <a:pt x="64" y="336"/>
                      <a:pt x="66" y="326"/>
                    </a:cubicBezTo>
                    <a:lnTo>
                      <a:pt x="28" y="326"/>
                    </a:lnTo>
                    <a:cubicBezTo>
                      <a:pt x="13" y="326"/>
                      <a:pt x="0" y="338"/>
                      <a:pt x="0" y="352"/>
                    </a:cubicBezTo>
                    <a:cubicBezTo>
                      <a:pt x="0" y="367"/>
                      <a:pt x="13" y="379"/>
                      <a:pt x="28" y="379"/>
                    </a:cubicBezTo>
                    <a:lnTo>
                      <a:pt x="65" y="379"/>
                    </a:lnTo>
                    <a:cubicBezTo>
                      <a:pt x="64" y="372"/>
                      <a:pt x="64" y="365"/>
                      <a:pt x="64" y="35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grpSp>
          <p:nvGrpSpPr>
            <p:cNvPr id="4" name="组合 3"/>
            <p:cNvGrpSpPr/>
            <p:nvPr/>
          </p:nvGrpSpPr>
          <p:grpSpPr>
            <a:xfrm>
              <a:off x="5113273" y="4006438"/>
              <a:ext cx="666092" cy="666091"/>
              <a:chOff x="5113273" y="4006438"/>
              <a:chExt cx="666092" cy="666091"/>
            </a:xfrm>
          </p:grpSpPr>
          <p:sp>
            <p:nvSpPr>
              <p:cNvPr id="63" name="PA_椭圆 3"/>
              <p:cNvSpPr/>
              <p:nvPr>
                <p:custDataLst>
                  <p:tags r:id="rId10"/>
                </p:custDataLst>
              </p:nvPr>
            </p:nvSpPr>
            <p:spPr>
              <a:xfrm>
                <a:off x="5113273" y="4006438"/>
                <a:ext cx="666092" cy="666091"/>
              </a:xfrm>
              <a:prstGeom prst="ellipse">
                <a:avLst/>
              </a:prstGeom>
              <a:solidFill>
                <a:schemeClr val="bg1">
                  <a:lumMod val="85000"/>
                </a:schemeClr>
              </a:solidFill>
              <a:ln w="19050">
                <a:solidFill>
                  <a:schemeClr val="bg1">
                    <a:lumMod val="85000"/>
                  </a:schemeClr>
                </a:solidFill>
              </a:ln>
              <a:effectLst>
                <a:innerShdw blurRad="279400" dist="50800" dir="1182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7" name="Freeform 913"/>
              <p:cNvSpPr>
                <a:spLocks noEditPoints="1"/>
              </p:cNvSpPr>
              <p:nvPr/>
            </p:nvSpPr>
            <p:spPr bwMode="auto">
              <a:xfrm>
                <a:off x="5266597" y="4185218"/>
                <a:ext cx="359444" cy="308530"/>
              </a:xfrm>
              <a:custGeom>
                <a:avLst/>
                <a:gdLst>
                  <a:gd name="T0" fmla="*/ 562282 w 154"/>
                  <a:gd name="T1" fmla="*/ 371910 h 144"/>
                  <a:gd name="T2" fmla="*/ 621754 w 154"/>
                  <a:gd name="T3" fmla="*/ 355740 h 144"/>
                  <a:gd name="T4" fmla="*/ 805577 w 154"/>
                  <a:gd name="T5" fmla="*/ 32340 h 144"/>
                  <a:gd name="T6" fmla="*/ 697446 w 154"/>
                  <a:gd name="T7" fmla="*/ 32340 h 144"/>
                  <a:gd name="T8" fmla="*/ 643380 w 154"/>
                  <a:gd name="T9" fmla="*/ 32340 h 144"/>
                  <a:gd name="T10" fmla="*/ 643380 w 154"/>
                  <a:gd name="T11" fmla="*/ 0 h 144"/>
                  <a:gd name="T12" fmla="*/ 189230 w 154"/>
                  <a:gd name="T13" fmla="*/ 0 h 144"/>
                  <a:gd name="T14" fmla="*/ 189230 w 154"/>
                  <a:gd name="T15" fmla="*/ 32340 h 144"/>
                  <a:gd name="T16" fmla="*/ 135164 w 154"/>
                  <a:gd name="T17" fmla="*/ 32340 h 144"/>
                  <a:gd name="T18" fmla="*/ 27033 w 154"/>
                  <a:gd name="T19" fmla="*/ 32340 h 144"/>
                  <a:gd name="T20" fmla="*/ 210856 w 154"/>
                  <a:gd name="T21" fmla="*/ 355740 h 144"/>
                  <a:gd name="T22" fmla="*/ 270328 w 154"/>
                  <a:gd name="T23" fmla="*/ 371910 h 144"/>
                  <a:gd name="T24" fmla="*/ 383866 w 154"/>
                  <a:gd name="T25" fmla="*/ 447371 h 144"/>
                  <a:gd name="T26" fmla="*/ 383866 w 154"/>
                  <a:gd name="T27" fmla="*/ 679141 h 144"/>
                  <a:gd name="T28" fmla="*/ 189230 w 154"/>
                  <a:gd name="T29" fmla="*/ 776161 h 144"/>
                  <a:gd name="T30" fmla="*/ 643380 w 154"/>
                  <a:gd name="T31" fmla="*/ 776161 h 144"/>
                  <a:gd name="T32" fmla="*/ 448744 w 154"/>
                  <a:gd name="T33" fmla="*/ 679141 h 144"/>
                  <a:gd name="T34" fmla="*/ 448744 w 154"/>
                  <a:gd name="T35" fmla="*/ 447371 h 144"/>
                  <a:gd name="T36" fmla="*/ 562282 w 154"/>
                  <a:gd name="T37" fmla="*/ 371910 h 144"/>
                  <a:gd name="T38" fmla="*/ 643380 w 154"/>
                  <a:gd name="T39" fmla="*/ 140140 h 144"/>
                  <a:gd name="T40" fmla="*/ 643380 w 154"/>
                  <a:gd name="T41" fmla="*/ 64680 h 144"/>
                  <a:gd name="T42" fmla="*/ 697446 w 154"/>
                  <a:gd name="T43" fmla="*/ 64680 h 144"/>
                  <a:gd name="T44" fmla="*/ 773138 w 154"/>
                  <a:gd name="T45" fmla="*/ 64680 h 144"/>
                  <a:gd name="T46" fmla="*/ 610941 w 154"/>
                  <a:gd name="T47" fmla="*/ 323400 h 144"/>
                  <a:gd name="T48" fmla="*/ 589315 w 154"/>
                  <a:gd name="T49" fmla="*/ 334180 h 144"/>
                  <a:gd name="T50" fmla="*/ 643380 w 154"/>
                  <a:gd name="T51" fmla="*/ 140140 h 144"/>
                  <a:gd name="T52" fmla="*/ 221669 w 154"/>
                  <a:gd name="T53" fmla="*/ 323400 h 144"/>
                  <a:gd name="T54" fmla="*/ 59472 w 154"/>
                  <a:gd name="T55" fmla="*/ 64680 h 144"/>
                  <a:gd name="T56" fmla="*/ 135164 w 154"/>
                  <a:gd name="T57" fmla="*/ 64680 h 144"/>
                  <a:gd name="T58" fmla="*/ 189230 w 154"/>
                  <a:gd name="T59" fmla="*/ 64680 h 144"/>
                  <a:gd name="T60" fmla="*/ 189230 w 154"/>
                  <a:gd name="T61" fmla="*/ 140140 h 144"/>
                  <a:gd name="T62" fmla="*/ 243295 w 154"/>
                  <a:gd name="T63" fmla="*/ 334180 h 144"/>
                  <a:gd name="T64" fmla="*/ 221669 w 154"/>
                  <a:gd name="T65" fmla="*/ 323400 h 144"/>
                  <a:gd name="T66" fmla="*/ 416305 w 154"/>
                  <a:gd name="T67" fmla="*/ 285670 h 144"/>
                  <a:gd name="T68" fmla="*/ 313580 w 154"/>
                  <a:gd name="T69" fmla="*/ 355740 h 144"/>
                  <a:gd name="T70" fmla="*/ 351426 w 154"/>
                  <a:gd name="T71" fmla="*/ 237160 h 144"/>
                  <a:gd name="T72" fmla="*/ 254108 w 154"/>
                  <a:gd name="T73" fmla="*/ 167090 h 144"/>
                  <a:gd name="T74" fmla="*/ 378459 w 154"/>
                  <a:gd name="T75" fmla="*/ 161700 h 144"/>
                  <a:gd name="T76" fmla="*/ 416305 w 154"/>
                  <a:gd name="T77" fmla="*/ 48510 h 144"/>
                  <a:gd name="T78" fmla="*/ 454151 w 154"/>
                  <a:gd name="T79" fmla="*/ 161700 h 144"/>
                  <a:gd name="T80" fmla="*/ 578502 w 154"/>
                  <a:gd name="T81" fmla="*/ 167090 h 144"/>
                  <a:gd name="T82" fmla="*/ 481184 w 154"/>
                  <a:gd name="T83" fmla="*/ 237160 h 144"/>
                  <a:gd name="T84" fmla="*/ 519030 w 154"/>
                  <a:gd name="T85" fmla="*/ 355740 h 144"/>
                  <a:gd name="T86" fmla="*/ 416305 w 154"/>
                  <a:gd name="T87" fmla="*/ 285670 h 1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54"/>
                  <a:gd name="T133" fmla="*/ 0 h 144"/>
                  <a:gd name="T134" fmla="*/ 154 w 154"/>
                  <a:gd name="T135" fmla="*/ 144 h 14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54" h="144">
                    <a:moveTo>
                      <a:pt x="104" y="69"/>
                    </a:moveTo>
                    <a:cubicBezTo>
                      <a:pt x="107" y="69"/>
                      <a:pt x="110" y="68"/>
                      <a:pt x="115" y="66"/>
                    </a:cubicBezTo>
                    <a:cubicBezTo>
                      <a:pt x="154" y="54"/>
                      <a:pt x="149" y="6"/>
                      <a:pt x="149" y="6"/>
                    </a:cubicBezTo>
                    <a:cubicBezTo>
                      <a:pt x="129" y="6"/>
                      <a:pt x="129" y="6"/>
                      <a:pt x="129" y="6"/>
                    </a:cubicBezTo>
                    <a:cubicBezTo>
                      <a:pt x="119" y="6"/>
                      <a:pt x="119" y="6"/>
                      <a:pt x="119" y="6"/>
                    </a:cubicBezTo>
                    <a:cubicBezTo>
                      <a:pt x="119" y="0"/>
                      <a:pt x="119" y="0"/>
                      <a:pt x="119" y="0"/>
                    </a:cubicBezTo>
                    <a:cubicBezTo>
                      <a:pt x="35" y="0"/>
                      <a:pt x="35" y="0"/>
                      <a:pt x="35" y="0"/>
                    </a:cubicBezTo>
                    <a:cubicBezTo>
                      <a:pt x="35" y="6"/>
                      <a:pt x="35" y="6"/>
                      <a:pt x="35" y="6"/>
                    </a:cubicBezTo>
                    <a:cubicBezTo>
                      <a:pt x="25" y="6"/>
                      <a:pt x="25" y="6"/>
                      <a:pt x="25" y="6"/>
                    </a:cubicBezTo>
                    <a:cubicBezTo>
                      <a:pt x="5" y="6"/>
                      <a:pt x="5" y="6"/>
                      <a:pt x="5" y="6"/>
                    </a:cubicBezTo>
                    <a:cubicBezTo>
                      <a:pt x="5" y="6"/>
                      <a:pt x="0" y="54"/>
                      <a:pt x="39" y="66"/>
                    </a:cubicBezTo>
                    <a:cubicBezTo>
                      <a:pt x="43" y="67"/>
                      <a:pt x="47" y="69"/>
                      <a:pt x="50" y="69"/>
                    </a:cubicBezTo>
                    <a:cubicBezTo>
                      <a:pt x="56" y="76"/>
                      <a:pt x="63" y="82"/>
                      <a:pt x="71" y="83"/>
                    </a:cubicBezTo>
                    <a:cubicBezTo>
                      <a:pt x="71" y="126"/>
                      <a:pt x="71" y="126"/>
                      <a:pt x="71" y="126"/>
                    </a:cubicBezTo>
                    <a:cubicBezTo>
                      <a:pt x="51" y="127"/>
                      <a:pt x="35" y="135"/>
                      <a:pt x="35" y="144"/>
                    </a:cubicBezTo>
                    <a:cubicBezTo>
                      <a:pt x="119" y="144"/>
                      <a:pt x="119" y="144"/>
                      <a:pt x="119" y="144"/>
                    </a:cubicBezTo>
                    <a:cubicBezTo>
                      <a:pt x="119" y="135"/>
                      <a:pt x="103" y="127"/>
                      <a:pt x="83" y="126"/>
                    </a:cubicBezTo>
                    <a:cubicBezTo>
                      <a:pt x="83" y="83"/>
                      <a:pt x="83" y="83"/>
                      <a:pt x="83" y="83"/>
                    </a:cubicBezTo>
                    <a:cubicBezTo>
                      <a:pt x="91" y="82"/>
                      <a:pt x="98" y="77"/>
                      <a:pt x="104" y="69"/>
                    </a:cubicBezTo>
                    <a:moveTo>
                      <a:pt x="119" y="26"/>
                    </a:moveTo>
                    <a:cubicBezTo>
                      <a:pt x="119" y="12"/>
                      <a:pt x="119" y="12"/>
                      <a:pt x="119" y="12"/>
                    </a:cubicBezTo>
                    <a:cubicBezTo>
                      <a:pt x="129" y="12"/>
                      <a:pt x="129" y="12"/>
                      <a:pt x="129" y="12"/>
                    </a:cubicBezTo>
                    <a:cubicBezTo>
                      <a:pt x="143" y="12"/>
                      <a:pt x="143" y="12"/>
                      <a:pt x="143" y="12"/>
                    </a:cubicBezTo>
                    <a:cubicBezTo>
                      <a:pt x="143" y="24"/>
                      <a:pt x="140" y="52"/>
                      <a:pt x="113" y="60"/>
                    </a:cubicBezTo>
                    <a:cubicBezTo>
                      <a:pt x="112" y="61"/>
                      <a:pt x="111" y="61"/>
                      <a:pt x="109" y="62"/>
                    </a:cubicBezTo>
                    <a:cubicBezTo>
                      <a:pt x="115" y="51"/>
                      <a:pt x="119" y="38"/>
                      <a:pt x="119" y="26"/>
                    </a:cubicBezTo>
                    <a:close/>
                    <a:moveTo>
                      <a:pt x="41" y="60"/>
                    </a:moveTo>
                    <a:cubicBezTo>
                      <a:pt x="14" y="52"/>
                      <a:pt x="11" y="24"/>
                      <a:pt x="11" y="12"/>
                    </a:cubicBezTo>
                    <a:cubicBezTo>
                      <a:pt x="25" y="12"/>
                      <a:pt x="25" y="12"/>
                      <a:pt x="25" y="12"/>
                    </a:cubicBezTo>
                    <a:cubicBezTo>
                      <a:pt x="35" y="12"/>
                      <a:pt x="35" y="12"/>
                      <a:pt x="35" y="12"/>
                    </a:cubicBezTo>
                    <a:cubicBezTo>
                      <a:pt x="35" y="26"/>
                      <a:pt x="35" y="26"/>
                      <a:pt x="35" y="26"/>
                    </a:cubicBezTo>
                    <a:cubicBezTo>
                      <a:pt x="35" y="38"/>
                      <a:pt x="39" y="51"/>
                      <a:pt x="45" y="62"/>
                    </a:cubicBezTo>
                    <a:cubicBezTo>
                      <a:pt x="43" y="61"/>
                      <a:pt x="42" y="61"/>
                      <a:pt x="41" y="60"/>
                    </a:cubicBezTo>
                    <a:moveTo>
                      <a:pt x="77" y="53"/>
                    </a:moveTo>
                    <a:cubicBezTo>
                      <a:pt x="58" y="66"/>
                      <a:pt x="58" y="66"/>
                      <a:pt x="58" y="66"/>
                    </a:cubicBezTo>
                    <a:cubicBezTo>
                      <a:pt x="65" y="44"/>
                      <a:pt x="65" y="44"/>
                      <a:pt x="65" y="44"/>
                    </a:cubicBezTo>
                    <a:cubicBezTo>
                      <a:pt x="47" y="31"/>
                      <a:pt x="47" y="31"/>
                      <a:pt x="47" y="31"/>
                    </a:cubicBezTo>
                    <a:cubicBezTo>
                      <a:pt x="70" y="30"/>
                      <a:pt x="70" y="30"/>
                      <a:pt x="70" y="30"/>
                    </a:cubicBezTo>
                    <a:cubicBezTo>
                      <a:pt x="77" y="9"/>
                      <a:pt x="77" y="9"/>
                      <a:pt x="77" y="9"/>
                    </a:cubicBezTo>
                    <a:cubicBezTo>
                      <a:pt x="84" y="30"/>
                      <a:pt x="84" y="30"/>
                      <a:pt x="84" y="30"/>
                    </a:cubicBezTo>
                    <a:cubicBezTo>
                      <a:pt x="107" y="31"/>
                      <a:pt x="107" y="31"/>
                      <a:pt x="107" y="31"/>
                    </a:cubicBezTo>
                    <a:cubicBezTo>
                      <a:pt x="89" y="44"/>
                      <a:pt x="89" y="44"/>
                      <a:pt x="89" y="44"/>
                    </a:cubicBezTo>
                    <a:cubicBezTo>
                      <a:pt x="96" y="66"/>
                      <a:pt x="96" y="66"/>
                      <a:pt x="96" y="66"/>
                    </a:cubicBezTo>
                    <a:lnTo>
                      <a:pt x="77" y="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grpSp>
      <p:grpSp>
        <p:nvGrpSpPr>
          <p:cNvPr id="69" name="组合 68"/>
          <p:cNvGrpSpPr/>
          <p:nvPr/>
        </p:nvGrpSpPr>
        <p:grpSpPr>
          <a:xfrm>
            <a:off x="5562856" y="1130918"/>
            <a:ext cx="2708909" cy="888365"/>
            <a:chOff x="7554929" y="1284965"/>
            <a:chExt cx="3022639" cy="888365"/>
          </a:xfrm>
        </p:grpSpPr>
        <p:sp>
          <p:nvSpPr>
            <p:cNvPr id="70" name="文本框 69"/>
            <p:cNvSpPr txBox="1"/>
            <p:nvPr/>
          </p:nvSpPr>
          <p:spPr>
            <a:xfrm>
              <a:off x="7907074" y="1528170"/>
              <a:ext cx="2670494" cy="645160"/>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以论坛的形式为车友们提供相互交流的平台</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71" name="文本框 2"/>
            <p:cNvSpPr txBox="1"/>
            <p:nvPr/>
          </p:nvSpPr>
          <p:spPr>
            <a:xfrm>
              <a:off x="7554929" y="1284965"/>
              <a:ext cx="1564979" cy="337185"/>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车友会</a:t>
              </a:r>
              <a:endParaRPr lang="zh-CN" altLang="en-US" sz="1600" b="1">
                <a:solidFill>
                  <a:srgbClr val="005DA2"/>
                </a:solidFill>
                <a:latin typeface="微软雅黑" panose="020B0503020204020204" pitchFamily="34" charset="-122"/>
                <a:ea typeface="微软雅黑" panose="020B0503020204020204" pitchFamily="34" charset="-122"/>
              </a:endParaRPr>
            </a:p>
          </p:txBody>
        </p:sp>
      </p:grpSp>
      <p:grpSp>
        <p:nvGrpSpPr>
          <p:cNvPr id="72" name="组合 71"/>
          <p:cNvGrpSpPr/>
          <p:nvPr/>
        </p:nvGrpSpPr>
        <p:grpSpPr>
          <a:xfrm>
            <a:off x="6371590" y="2552700"/>
            <a:ext cx="2004695" cy="611521"/>
            <a:chOff x="7554929" y="1284965"/>
            <a:chExt cx="3022681" cy="611593"/>
          </a:xfrm>
        </p:grpSpPr>
        <p:sp>
          <p:nvSpPr>
            <p:cNvPr id="73" name="文本框 72"/>
            <p:cNvSpPr txBox="1"/>
            <p:nvPr/>
          </p:nvSpPr>
          <p:spPr>
            <a:xfrm>
              <a:off x="7802871" y="1528215"/>
              <a:ext cx="2774739" cy="368343"/>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修改个人信息、注销</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74" name="文本框 2"/>
            <p:cNvSpPr txBox="1"/>
            <p:nvPr/>
          </p:nvSpPr>
          <p:spPr>
            <a:xfrm>
              <a:off x="7554929" y="1284965"/>
              <a:ext cx="1564979" cy="337225"/>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个人中心</a:t>
              </a:r>
              <a:endParaRPr lang="zh-CN" altLang="en-US" sz="1600" b="1">
                <a:solidFill>
                  <a:srgbClr val="005DA2"/>
                </a:solidFill>
                <a:latin typeface="微软雅黑" panose="020B0503020204020204" pitchFamily="34" charset="-122"/>
                <a:ea typeface="微软雅黑" panose="020B0503020204020204" pitchFamily="34" charset="-122"/>
              </a:endParaRPr>
            </a:p>
          </p:txBody>
        </p:sp>
      </p:grpSp>
      <p:grpSp>
        <p:nvGrpSpPr>
          <p:cNvPr id="75" name="组合 74"/>
          <p:cNvGrpSpPr/>
          <p:nvPr/>
        </p:nvGrpSpPr>
        <p:grpSpPr>
          <a:xfrm>
            <a:off x="5724316" y="3933825"/>
            <a:ext cx="2708910" cy="611505"/>
            <a:chOff x="7554929" y="1284965"/>
            <a:chExt cx="3022640" cy="611505"/>
          </a:xfrm>
        </p:grpSpPr>
        <p:sp>
          <p:nvSpPr>
            <p:cNvPr id="76" name="文本框 75"/>
            <p:cNvSpPr txBox="1"/>
            <p:nvPr/>
          </p:nvSpPr>
          <p:spPr>
            <a:xfrm>
              <a:off x="7622949" y="1528170"/>
              <a:ext cx="2954620" cy="368300"/>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管理端功能，专为管理员与商家提供</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77" name="文本框 2"/>
            <p:cNvSpPr txBox="1"/>
            <p:nvPr/>
          </p:nvSpPr>
          <p:spPr>
            <a:xfrm>
              <a:off x="7554929" y="1284965"/>
              <a:ext cx="2284339" cy="337185"/>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汽车管理</a:t>
              </a:r>
              <a:r>
                <a:rPr lang="en-US" altLang="zh-CN" sz="1600" b="1">
                  <a:solidFill>
                    <a:srgbClr val="005DA2"/>
                  </a:solidFill>
                  <a:latin typeface="微软雅黑" panose="020B0503020204020204" pitchFamily="34" charset="-122"/>
                  <a:ea typeface="微软雅黑" panose="020B0503020204020204" pitchFamily="34" charset="-122"/>
                </a:rPr>
                <a:t>/</a:t>
              </a:r>
              <a:r>
                <a:rPr lang="zh-CN" altLang="en-US" sz="1600" b="1">
                  <a:solidFill>
                    <a:srgbClr val="005DA2"/>
                  </a:solidFill>
                  <a:latin typeface="微软雅黑" panose="020B0503020204020204" pitchFamily="34" charset="-122"/>
                  <a:ea typeface="微软雅黑" panose="020B0503020204020204" pitchFamily="34" charset="-122"/>
                </a:rPr>
                <a:t>资讯管理</a:t>
              </a:r>
              <a:endParaRPr lang="zh-CN" altLang="en-US" sz="1600" b="1">
                <a:solidFill>
                  <a:srgbClr val="005DA2"/>
                </a:solidFill>
                <a:latin typeface="微软雅黑" panose="020B0503020204020204" pitchFamily="34" charset="-122"/>
                <a:ea typeface="微软雅黑" panose="020B0503020204020204" pitchFamily="34" charset="-122"/>
              </a:endParaRPr>
            </a:p>
          </p:txBody>
        </p:sp>
      </p:grpSp>
      <p:grpSp>
        <p:nvGrpSpPr>
          <p:cNvPr id="78" name="组合 77"/>
          <p:cNvGrpSpPr/>
          <p:nvPr/>
        </p:nvGrpSpPr>
        <p:grpSpPr>
          <a:xfrm>
            <a:off x="664320" y="3933825"/>
            <a:ext cx="2665489" cy="611550"/>
            <a:chOff x="7802871" y="1284965"/>
            <a:chExt cx="2974190" cy="611550"/>
          </a:xfrm>
        </p:grpSpPr>
        <p:sp>
          <p:nvSpPr>
            <p:cNvPr id="79" name="文本框 78"/>
            <p:cNvSpPr txBox="1"/>
            <p:nvPr/>
          </p:nvSpPr>
          <p:spPr>
            <a:xfrm>
              <a:off x="7802871" y="1528215"/>
              <a:ext cx="2774739" cy="368300"/>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客户能够随时在线管理自己爱车</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80" name="文本框 2"/>
            <p:cNvSpPr txBox="1"/>
            <p:nvPr/>
          </p:nvSpPr>
          <p:spPr>
            <a:xfrm>
              <a:off x="9212082" y="1284965"/>
              <a:ext cx="1564979" cy="337185"/>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汽车仓库</a:t>
              </a:r>
              <a:endParaRPr lang="zh-CN" altLang="en-US" sz="1600" b="1">
                <a:solidFill>
                  <a:srgbClr val="005DA2"/>
                </a:solidFill>
                <a:latin typeface="微软雅黑" panose="020B0503020204020204" pitchFamily="34" charset="-122"/>
                <a:ea typeface="微软雅黑" panose="020B0503020204020204" pitchFamily="34" charset="-122"/>
              </a:endParaRPr>
            </a:p>
          </p:txBody>
        </p:sp>
      </p:grpSp>
      <p:grpSp>
        <p:nvGrpSpPr>
          <p:cNvPr id="81" name="组合 80"/>
          <p:cNvGrpSpPr/>
          <p:nvPr/>
        </p:nvGrpSpPr>
        <p:grpSpPr>
          <a:xfrm>
            <a:off x="16022" y="2552596"/>
            <a:ext cx="2665489" cy="888410"/>
            <a:chOff x="7802871" y="1284965"/>
            <a:chExt cx="2974190" cy="888410"/>
          </a:xfrm>
        </p:grpSpPr>
        <p:sp>
          <p:nvSpPr>
            <p:cNvPr id="82" name="文本框 81"/>
            <p:cNvSpPr txBox="1"/>
            <p:nvPr/>
          </p:nvSpPr>
          <p:spPr>
            <a:xfrm>
              <a:off x="7802871" y="1528215"/>
              <a:ext cx="2774739" cy="645160"/>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客户能够筛选购买自己心仪的车辆，并能够在购买前直接在线咨询卖家</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83" name="文本框 2"/>
            <p:cNvSpPr txBox="1"/>
            <p:nvPr/>
          </p:nvSpPr>
          <p:spPr>
            <a:xfrm>
              <a:off x="9212082" y="1284965"/>
              <a:ext cx="1564979" cy="337185"/>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汽车市场</a:t>
              </a:r>
              <a:endParaRPr lang="zh-CN" altLang="en-US" sz="1600" b="1">
                <a:solidFill>
                  <a:srgbClr val="005DA2"/>
                </a:solidFill>
                <a:latin typeface="微软雅黑" panose="020B0503020204020204" pitchFamily="34" charset="-122"/>
                <a:ea typeface="微软雅黑" panose="020B0503020204020204" pitchFamily="34" charset="-122"/>
              </a:endParaRPr>
            </a:p>
          </p:txBody>
        </p:sp>
      </p:grpSp>
      <p:grpSp>
        <p:nvGrpSpPr>
          <p:cNvPr id="84" name="组合 83"/>
          <p:cNvGrpSpPr/>
          <p:nvPr/>
        </p:nvGrpSpPr>
        <p:grpSpPr>
          <a:xfrm>
            <a:off x="574945" y="1130918"/>
            <a:ext cx="2665489" cy="888410"/>
            <a:chOff x="7802871" y="1284965"/>
            <a:chExt cx="2974190" cy="888410"/>
          </a:xfrm>
        </p:grpSpPr>
        <p:sp>
          <p:nvSpPr>
            <p:cNvPr id="85" name="文本框 84"/>
            <p:cNvSpPr txBox="1"/>
            <p:nvPr/>
          </p:nvSpPr>
          <p:spPr>
            <a:xfrm>
              <a:off x="7802871" y="1528215"/>
              <a:ext cx="2774739" cy="645160"/>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为客户提供最新的视频或文章形式的新闻内容</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86" name="文本框 2"/>
            <p:cNvSpPr txBox="1"/>
            <p:nvPr/>
          </p:nvSpPr>
          <p:spPr>
            <a:xfrm>
              <a:off x="9212082" y="1284965"/>
              <a:ext cx="1564979" cy="337185"/>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汽车资讯</a:t>
              </a:r>
              <a:endParaRPr lang="zh-CN" altLang="en-US" sz="1600" b="1">
                <a:solidFill>
                  <a:srgbClr val="005DA2"/>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34"/>
                                        </p:tgtEl>
                                        <p:attrNameLst>
                                          <p:attrName>style.visibility</p:attrName>
                                        </p:attrNameLst>
                                      </p:cBhvr>
                                      <p:to>
                                        <p:strVal val="visible"/>
                                      </p:to>
                                    </p:set>
                                    <p:anim calcmode="lin" valueType="num">
                                      <p:cBhvr>
                                        <p:cTn id="12" dur="5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34"/>
                                        </p:tgtEl>
                                        <p:attrNameLst>
                                          <p:attrName>ppt_y</p:attrName>
                                        </p:attrNameLst>
                                      </p:cBhvr>
                                      <p:tavLst>
                                        <p:tav tm="0">
                                          <p:val>
                                            <p:strVal val="#ppt_y"/>
                                          </p:val>
                                        </p:tav>
                                        <p:tav tm="100000">
                                          <p:val>
                                            <p:strVal val="#ppt_y"/>
                                          </p:val>
                                        </p:tav>
                                      </p:tavLst>
                                    </p:anim>
                                    <p:anim calcmode="lin" valueType="num">
                                      <p:cBhvr>
                                        <p:cTn id="14" dur="5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3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34"/>
                                        </p:tgtEl>
                                      </p:cBhvr>
                                    </p:animEffect>
                                  </p:childTnLst>
                                </p:cTn>
                              </p:par>
                              <p:par>
                                <p:cTn id="17" presetID="22" presetClass="entr" presetSubtype="8" fill="hold" nodeType="withEffect">
                                  <p:stCondLst>
                                    <p:cond delay="1000"/>
                                  </p:stCondLst>
                                  <p:childTnLst>
                                    <p:set>
                                      <p:cBhvr>
                                        <p:cTn id="18" dur="1" fill="hold">
                                          <p:stCondLst>
                                            <p:cond delay="0"/>
                                          </p:stCondLst>
                                        </p:cTn>
                                        <p:tgtEl>
                                          <p:spTgt spid="35"/>
                                        </p:tgtEl>
                                        <p:attrNameLst>
                                          <p:attrName>style.visibility</p:attrName>
                                        </p:attrNameLst>
                                      </p:cBhvr>
                                      <p:to>
                                        <p:strVal val="visible"/>
                                      </p:to>
                                    </p:set>
                                    <p:animEffect transition="in" filter="wipe(left)">
                                      <p:cBhvr>
                                        <p:cTn id="19" dur="500"/>
                                        <p:tgtEl>
                                          <p:spTgt spid="35"/>
                                        </p:tgtEl>
                                      </p:cBhvr>
                                    </p:animEffect>
                                  </p:childTnLst>
                                </p:cTn>
                              </p:par>
                              <p:par>
                                <p:cTn id="20" presetID="23" presetClass="entr" presetSubtype="16" fill="hold" grpId="0" nodeType="withEffect">
                                  <p:stCondLst>
                                    <p:cond delay="1250"/>
                                  </p:stCondLst>
                                  <p:childTnLst>
                                    <p:set>
                                      <p:cBhvr>
                                        <p:cTn id="21" dur="1" fill="hold">
                                          <p:stCondLst>
                                            <p:cond delay="0"/>
                                          </p:stCondLst>
                                        </p:cTn>
                                        <p:tgtEl>
                                          <p:spTgt spid="37"/>
                                        </p:tgtEl>
                                        <p:attrNameLst>
                                          <p:attrName>style.visibility</p:attrName>
                                        </p:attrNameLst>
                                      </p:cBhvr>
                                      <p:to>
                                        <p:strVal val="visible"/>
                                      </p:to>
                                    </p:set>
                                    <p:anim calcmode="lin" valueType="num">
                                      <p:cBhvr>
                                        <p:cTn id="22" dur="500" fill="hold"/>
                                        <p:tgtEl>
                                          <p:spTgt spid="37"/>
                                        </p:tgtEl>
                                        <p:attrNameLst>
                                          <p:attrName>ppt_w</p:attrName>
                                        </p:attrNameLst>
                                      </p:cBhvr>
                                      <p:tavLst>
                                        <p:tav tm="0">
                                          <p:val>
                                            <p:fltVal val="0"/>
                                          </p:val>
                                        </p:tav>
                                        <p:tav tm="100000">
                                          <p:val>
                                            <p:strVal val="#ppt_w"/>
                                          </p:val>
                                        </p:tav>
                                      </p:tavLst>
                                    </p:anim>
                                    <p:anim calcmode="lin" valueType="num">
                                      <p:cBhvr>
                                        <p:cTn id="23" dur="500" fill="hold"/>
                                        <p:tgtEl>
                                          <p:spTgt spid="37"/>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1500"/>
                                  </p:stCondLst>
                                  <p:childTnLst>
                                    <p:set>
                                      <p:cBhvr>
                                        <p:cTn id="25" dur="1" fill="hold">
                                          <p:stCondLst>
                                            <p:cond delay="0"/>
                                          </p:stCondLst>
                                        </p:cTn>
                                        <p:tgtEl>
                                          <p:spTgt spid="38"/>
                                        </p:tgtEl>
                                        <p:attrNameLst>
                                          <p:attrName>style.visibility</p:attrName>
                                        </p:attrNameLst>
                                      </p:cBhvr>
                                      <p:to>
                                        <p:strVal val="visible"/>
                                      </p:to>
                                    </p:set>
                                    <p:anim calcmode="lin" valueType="num">
                                      <p:cBhvr>
                                        <p:cTn id="26" dur="500" fill="hold"/>
                                        <p:tgtEl>
                                          <p:spTgt spid="38"/>
                                        </p:tgtEl>
                                        <p:attrNameLst>
                                          <p:attrName>ppt_w</p:attrName>
                                        </p:attrNameLst>
                                      </p:cBhvr>
                                      <p:tavLst>
                                        <p:tav tm="0">
                                          <p:val>
                                            <p:fltVal val="0"/>
                                          </p:val>
                                        </p:tav>
                                        <p:tav tm="100000">
                                          <p:val>
                                            <p:strVal val="#ppt_w"/>
                                          </p:val>
                                        </p:tav>
                                      </p:tavLst>
                                    </p:anim>
                                    <p:anim calcmode="lin" valueType="num">
                                      <p:cBhvr>
                                        <p:cTn id="27" dur="500" fill="hold"/>
                                        <p:tgtEl>
                                          <p:spTgt spid="38"/>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1750"/>
                                  </p:stCondLst>
                                  <p:childTnLst>
                                    <p:set>
                                      <p:cBhvr>
                                        <p:cTn id="29" dur="1" fill="hold">
                                          <p:stCondLst>
                                            <p:cond delay="0"/>
                                          </p:stCondLst>
                                        </p:cTn>
                                        <p:tgtEl>
                                          <p:spTgt spid="39"/>
                                        </p:tgtEl>
                                        <p:attrNameLst>
                                          <p:attrName>style.visibility</p:attrName>
                                        </p:attrNameLst>
                                      </p:cBhvr>
                                      <p:to>
                                        <p:strVal val="visible"/>
                                      </p:to>
                                    </p:set>
                                    <p:anim calcmode="lin" valueType="num">
                                      <p:cBhvr>
                                        <p:cTn id="30" dur="500" fill="hold"/>
                                        <p:tgtEl>
                                          <p:spTgt spid="39"/>
                                        </p:tgtEl>
                                        <p:attrNameLst>
                                          <p:attrName>ppt_w</p:attrName>
                                        </p:attrNameLst>
                                      </p:cBhvr>
                                      <p:tavLst>
                                        <p:tav tm="0">
                                          <p:val>
                                            <p:fltVal val="0"/>
                                          </p:val>
                                        </p:tav>
                                        <p:tav tm="100000">
                                          <p:val>
                                            <p:strVal val="#ppt_w"/>
                                          </p:val>
                                        </p:tav>
                                      </p:tavLst>
                                    </p:anim>
                                    <p:anim calcmode="lin" valueType="num">
                                      <p:cBhvr>
                                        <p:cTn id="31" dur="500" fill="hold"/>
                                        <p:tgtEl>
                                          <p:spTgt spid="39"/>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2000"/>
                                  </p:stCondLst>
                                  <p:childTnLst>
                                    <p:set>
                                      <p:cBhvr>
                                        <p:cTn id="33" dur="1" fill="hold">
                                          <p:stCondLst>
                                            <p:cond delay="0"/>
                                          </p:stCondLst>
                                        </p:cTn>
                                        <p:tgtEl>
                                          <p:spTgt spid="65"/>
                                        </p:tgtEl>
                                        <p:attrNameLst>
                                          <p:attrName>style.visibility</p:attrName>
                                        </p:attrNameLst>
                                      </p:cBhvr>
                                      <p:to>
                                        <p:strVal val="visible"/>
                                      </p:to>
                                    </p:set>
                                    <p:anim calcmode="lin" valueType="num">
                                      <p:cBhvr>
                                        <p:cTn id="34" dur="500" fill="hold"/>
                                        <p:tgtEl>
                                          <p:spTgt spid="65"/>
                                        </p:tgtEl>
                                        <p:attrNameLst>
                                          <p:attrName>ppt_w</p:attrName>
                                        </p:attrNameLst>
                                      </p:cBhvr>
                                      <p:tavLst>
                                        <p:tav tm="0">
                                          <p:val>
                                            <p:fltVal val="0"/>
                                          </p:val>
                                        </p:tav>
                                        <p:tav tm="100000">
                                          <p:val>
                                            <p:strVal val="#ppt_w"/>
                                          </p:val>
                                        </p:tav>
                                      </p:tavLst>
                                    </p:anim>
                                    <p:anim calcmode="lin" valueType="num">
                                      <p:cBhvr>
                                        <p:cTn id="35" dur="500" fill="hold"/>
                                        <p:tgtEl>
                                          <p:spTgt spid="65"/>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2250"/>
                                  </p:stCondLst>
                                  <p:childTnLst>
                                    <p:set>
                                      <p:cBhvr>
                                        <p:cTn id="37" dur="1" fill="hold">
                                          <p:stCondLst>
                                            <p:cond delay="0"/>
                                          </p:stCondLst>
                                        </p:cTn>
                                        <p:tgtEl>
                                          <p:spTgt spid="66"/>
                                        </p:tgtEl>
                                        <p:attrNameLst>
                                          <p:attrName>style.visibility</p:attrName>
                                        </p:attrNameLst>
                                      </p:cBhvr>
                                      <p:to>
                                        <p:strVal val="visible"/>
                                      </p:to>
                                    </p:set>
                                    <p:anim calcmode="lin" valueType="num">
                                      <p:cBhvr>
                                        <p:cTn id="38" dur="500" fill="hold"/>
                                        <p:tgtEl>
                                          <p:spTgt spid="66"/>
                                        </p:tgtEl>
                                        <p:attrNameLst>
                                          <p:attrName>ppt_w</p:attrName>
                                        </p:attrNameLst>
                                      </p:cBhvr>
                                      <p:tavLst>
                                        <p:tav tm="0">
                                          <p:val>
                                            <p:fltVal val="0"/>
                                          </p:val>
                                        </p:tav>
                                        <p:tav tm="100000">
                                          <p:val>
                                            <p:strVal val="#ppt_w"/>
                                          </p:val>
                                        </p:tav>
                                      </p:tavLst>
                                    </p:anim>
                                    <p:anim calcmode="lin" valueType="num">
                                      <p:cBhvr>
                                        <p:cTn id="39" dur="500" fill="hold"/>
                                        <p:tgtEl>
                                          <p:spTgt spid="66"/>
                                        </p:tgtEl>
                                        <p:attrNameLst>
                                          <p:attrName>ppt_h</p:attrName>
                                        </p:attrNameLst>
                                      </p:cBhvr>
                                      <p:tavLst>
                                        <p:tav tm="0">
                                          <p:val>
                                            <p:fltVal val="0"/>
                                          </p:val>
                                        </p:tav>
                                        <p:tav tm="100000">
                                          <p:val>
                                            <p:strVal val="#ppt_h"/>
                                          </p:val>
                                        </p:tav>
                                      </p:tavLst>
                                    </p:anim>
                                  </p:childTnLst>
                                </p:cTn>
                              </p:par>
                              <p:par>
                                <p:cTn id="40" presetID="53" presetClass="entr" presetSubtype="16" fill="hold" nodeType="withEffect">
                                  <p:stCondLst>
                                    <p:cond delay="2500"/>
                                  </p:stCondLst>
                                  <p:childTnLst>
                                    <p:set>
                                      <p:cBhvr>
                                        <p:cTn id="41" dur="1" fill="hold">
                                          <p:stCondLst>
                                            <p:cond delay="0"/>
                                          </p:stCondLst>
                                        </p:cTn>
                                        <p:tgtEl>
                                          <p:spTgt spid="87"/>
                                        </p:tgtEl>
                                        <p:attrNameLst>
                                          <p:attrName>style.visibility</p:attrName>
                                        </p:attrNameLst>
                                      </p:cBhvr>
                                      <p:to>
                                        <p:strVal val="visible"/>
                                      </p:to>
                                    </p:set>
                                    <p:anim calcmode="lin" valueType="num">
                                      <p:cBhvr>
                                        <p:cTn id="42" dur="500" fill="hold"/>
                                        <p:tgtEl>
                                          <p:spTgt spid="87"/>
                                        </p:tgtEl>
                                        <p:attrNameLst>
                                          <p:attrName>ppt_w</p:attrName>
                                        </p:attrNameLst>
                                      </p:cBhvr>
                                      <p:tavLst>
                                        <p:tav tm="0">
                                          <p:val>
                                            <p:fltVal val="0"/>
                                          </p:val>
                                        </p:tav>
                                        <p:tav tm="100000">
                                          <p:val>
                                            <p:strVal val="#ppt_w"/>
                                          </p:val>
                                        </p:tav>
                                      </p:tavLst>
                                    </p:anim>
                                    <p:anim calcmode="lin" valueType="num">
                                      <p:cBhvr>
                                        <p:cTn id="43" dur="500" fill="hold"/>
                                        <p:tgtEl>
                                          <p:spTgt spid="87"/>
                                        </p:tgtEl>
                                        <p:attrNameLst>
                                          <p:attrName>ppt_h</p:attrName>
                                        </p:attrNameLst>
                                      </p:cBhvr>
                                      <p:tavLst>
                                        <p:tav tm="0">
                                          <p:val>
                                            <p:fltVal val="0"/>
                                          </p:val>
                                        </p:tav>
                                        <p:tav tm="100000">
                                          <p:val>
                                            <p:strVal val="#ppt_h"/>
                                          </p:val>
                                        </p:tav>
                                      </p:tavLst>
                                    </p:anim>
                                    <p:animEffect transition="in" filter="fade">
                                      <p:cBhvr>
                                        <p:cTn id="44" dur="500"/>
                                        <p:tgtEl>
                                          <p:spTgt spid="87"/>
                                        </p:tgtEl>
                                      </p:cBhvr>
                                    </p:animEffect>
                                  </p:childTnLst>
                                </p:cTn>
                              </p:par>
                              <p:par>
                                <p:cTn id="45" presetID="26" presetClass="emph" presetSubtype="0" fill="hold" nodeType="withEffect">
                                  <p:stCondLst>
                                    <p:cond delay="3500"/>
                                  </p:stCondLst>
                                  <p:childTnLst>
                                    <p:animEffect transition="out" filter="fade">
                                      <p:cBhvr>
                                        <p:cTn id="46" dur="500" tmFilter="0, 0; .2, .5; .8, .5; 1, 0"/>
                                        <p:tgtEl>
                                          <p:spTgt spid="87"/>
                                        </p:tgtEl>
                                      </p:cBhvr>
                                    </p:animEffect>
                                    <p:animScale>
                                      <p:cBhvr>
                                        <p:cTn id="47" dur="250" autoRev="1" fill="hold"/>
                                        <p:tgtEl>
                                          <p:spTgt spid="87"/>
                                        </p:tgtEl>
                                      </p:cBhvr>
                                      <p:by x="105000" y="105000"/>
                                    </p:animScale>
                                  </p:childTnLst>
                                </p:cTn>
                              </p:par>
                              <p:par>
                                <p:cTn id="48" presetID="23" presetClass="entr" presetSubtype="16" fill="hold" nodeType="withEffect">
                                  <p:stCondLst>
                                    <p:cond delay="4000"/>
                                  </p:stCondLst>
                                  <p:childTnLst>
                                    <p:set>
                                      <p:cBhvr>
                                        <p:cTn id="49" dur="1" fill="hold">
                                          <p:stCondLst>
                                            <p:cond delay="0"/>
                                          </p:stCondLst>
                                        </p:cTn>
                                        <p:tgtEl>
                                          <p:spTgt spid="94"/>
                                        </p:tgtEl>
                                        <p:attrNameLst>
                                          <p:attrName>style.visibility</p:attrName>
                                        </p:attrNameLst>
                                      </p:cBhvr>
                                      <p:to>
                                        <p:strVal val="visible"/>
                                      </p:to>
                                    </p:set>
                                    <p:anim calcmode="lin" valueType="num">
                                      <p:cBhvr>
                                        <p:cTn id="50" dur="500" fill="hold"/>
                                        <p:tgtEl>
                                          <p:spTgt spid="94"/>
                                        </p:tgtEl>
                                        <p:attrNameLst>
                                          <p:attrName>ppt_w</p:attrName>
                                        </p:attrNameLst>
                                      </p:cBhvr>
                                      <p:tavLst>
                                        <p:tav tm="0">
                                          <p:val>
                                            <p:fltVal val="0"/>
                                          </p:val>
                                        </p:tav>
                                        <p:tav tm="100000">
                                          <p:val>
                                            <p:strVal val="#ppt_w"/>
                                          </p:val>
                                        </p:tav>
                                      </p:tavLst>
                                    </p:anim>
                                    <p:anim calcmode="lin" valueType="num">
                                      <p:cBhvr>
                                        <p:cTn id="51" dur="500" fill="hold"/>
                                        <p:tgtEl>
                                          <p:spTgt spid="94"/>
                                        </p:tgtEl>
                                        <p:attrNameLst>
                                          <p:attrName>ppt_h</p:attrName>
                                        </p:attrNameLst>
                                      </p:cBhvr>
                                      <p:tavLst>
                                        <p:tav tm="0">
                                          <p:val>
                                            <p:fltVal val="0"/>
                                          </p:val>
                                        </p:tav>
                                        <p:tav tm="100000">
                                          <p:val>
                                            <p:strVal val="#ppt_h"/>
                                          </p:val>
                                        </p:tav>
                                      </p:tavLst>
                                    </p:anim>
                                  </p:childTnLst>
                                </p:cTn>
                              </p:par>
                              <p:par>
                                <p:cTn id="52" presetID="6" presetClass="emph" presetSubtype="0" fill="hold" nodeType="withEffect">
                                  <p:stCondLst>
                                    <p:cond delay="4500"/>
                                  </p:stCondLst>
                                  <p:childTnLst>
                                    <p:animScale>
                                      <p:cBhvr>
                                        <p:cTn id="53" dur="250" fill="hold"/>
                                        <p:tgtEl>
                                          <p:spTgt spid="94"/>
                                        </p:tgtEl>
                                      </p:cBhvr>
                                      <p:by x="105000" y="105000"/>
                                    </p:animScale>
                                  </p:childTnLst>
                                </p:cTn>
                              </p:par>
                              <p:par>
                                <p:cTn id="54" presetID="42" presetClass="entr" presetSubtype="0" fill="hold" nodeType="withEffect">
                                  <p:stCondLst>
                                    <p:cond delay="4750"/>
                                  </p:stCondLst>
                                  <p:childTnLst>
                                    <p:set>
                                      <p:cBhvr>
                                        <p:cTn id="55" dur="1" fill="hold">
                                          <p:stCondLst>
                                            <p:cond delay="0"/>
                                          </p:stCondLst>
                                        </p:cTn>
                                        <p:tgtEl>
                                          <p:spTgt spid="69"/>
                                        </p:tgtEl>
                                        <p:attrNameLst>
                                          <p:attrName>style.visibility</p:attrName>
                                        </p:attrNameLst>
                                      </p:cBhvr>
                                      <p:to>
                                        <p:strVal val="visible"/>
                                      </p:to>
                                    </p:set>
                                    <p:animEffect transition="in" filter="fade">
                                      <p:cBhvr>
                                        <p:cTn id="56" dur="1000"/>
                                        <p:tgtEl>
                                          <p:spTgt spid="69"/>
                                        </p:tgtEl>
                                      </p:cBhvr>
                                    </p:animEffect>
                                    <p:anim calcmode="lin" valueType="num">
                                      <p:cBhvr>
                                        <p:cTn id="57" dur="1000" fill="hold"/>
                                        <p:tgtEl>
                                          <p:spTgt spid="69"/>
                                        </p:tgtEl>
                                        <p:attrNameLst>
                                          <p:attrName>ppt_x</p:attrName>
                                        </p:attrNameLst>
                                      </p:cBhvr>
                                      <p:tavLst>
                                        <p:tav tm="0">
                                          <p:val>
                                            <p:strVal val="#ppt_x"/>
                                          </p:val>
                                        </p:tav>
                                        <p:tav tm="100000">
                                          <p:val>
                                            <p:strVal val="#ppt_x"/>
                                          </p:val>
                                        </p:tav>
                                      </p:tavLst>
                                    </p:anim>
                                    <p:anim calcmode="lin" valueType="num">
                                      <p:cBhvr>
                                        <p:cTn id="58" dur="1000" fill="hold"/>
                                        <p:tgtEl>
                                          <p:spTgt spid="69"/>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5000"/>
                                  </p:stCondLst>
                                  <p:childTnLst>
                                    <p:set>
                                      <p:cBhvr>
                                        <p:cTn id="60" dur="1" fill="hold">
                                          <p:stCondLst>
                                            <p:cond delay="0"/>
                                          </p:stCondLst>
                                        </p:cTn>
                                        <p:tgtEl>
                                          <p:spTgt spid="72"/>
                                        </p:tgtEl>
                                        <p:attrNameLst>
                                          <p:attrName>style.visibility</p:attrName>
                                        </p:attrNameLst>
                                      </p:cBhvr>
                                      <p:to>
                                        <p:strVal val="visible"/>
                                      </p:to>
                                    </p:set>
                                    <p:animEffect transition="in" filter="fade">
                                      <p:cBhvr>
                                        <p:cTn id="61" dur="1000"/>
                                        <p:tgtEl>
                                          <p:spTgt spid="72"/>
                                        </p:tgtEl>
                                      </p:cBhvr>
                                    </p:animEffect>
                                    <p:anim calcmode="lin" valueType="num">
                                      <p:cBhvr>
                                        <p:cTn id="62" dur="1000" fill="hold"/>
                                        <p:tgtEl>
                                          <p:spTgt spid="72"/>
                                        </p:tgtEl>
                                        <p:attrNameLst>
                                          <p:attrName>ppt_x</p:attrName>
                                        </p:attrNameLst>
                                      </p:cBhvr>
                                      <p:tavLst>
                                        <p:tav tm="0">
                                          <p:val>
                                            <p:strVal val="#ppt_x"/>
                                          </p:val>
                                        </p:tav>
                                        <p:tav tm="100000">
                                          <p:val>
                                            <p:strVal val="#ppt_x"/>
                                          </p:val>
                                        </p:tav>
                                      </p:tavLst>
                                    </p:anim>
                                    <p:anim calcmode="lin" valueType="num">
                                      <p:cBhvr>
                                        <p:cTn id="63" dur="1000" fill="hold"/>
                                        <p:tgtEl>
                                          <p:spTgt spid="72"/>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5250"/>
                                  </p:stCondLst>
                                  <p:childTnLst>
                                    <p:set>
                                      <p:cBhvr>
                                        <p:cTn id="65" dur="1" fill="hold">
                                          <p:stCondLst>
                                            <p:cond delay="0"/>
                                          </p:stCondLst>
                                        </p:cTn>
                                        <p:tgtEl>
                                          <p:spTgt spid="75"/>
                                        </p:tgtEl>
                                        <p:attrNameLst>
                                          <p:attrName>style.visibility</p:attrName>
                                        </p:attrNameLst>
                                      </p:cBhvr>
                                      <p:to>
                                        <p:strVal val="visible"/>
                                      </p:to>
                                    </p:set>
                                    <p:animEffect transition="in" filter="fade">
                                      <p:cBhvr>
                                        <p:cTn id="66" dur="1000"/>
                                        <p:tgtEl>
                                          <p:spTgt spid="75"/>
                                        </p:tgtEl>
                                      </p:cBhvr>
                                    </p:animEffect>
                                    <p:anim calcmode="lin" valueType="num">
                                      <p:cBhvr>
                                        <p:cTn id="67" dur="1000" fill="hold"/>
                                        <p:tgtEl>
                                          <p:spTgt spid="75"/>
                                        </p:tgtEl>
                                        <p:attrNameLst>
                                          <p:attrName>ppt_x</p:attrName>
                                        </p:attrNameLst>
                                      </p:cBhvr>
                                      <p:tavLst>
                                        <p:tav tm="0">
                                          <p:val>
                                            <p:strVal val="#ppt_x"/>
                                          </p:val>
                                        </p:tav>
                                        <p:tav tm="100000">
                                          <p:val>
                                            <p:strVal val="#ppt_x"/>
                                          </p:val>
                                        </p:tav>
                                      </p:tavLst>
                                    </p:anim>
                                    <p:anim calcmode="lin" valueType="num">
                                      <p:cBhvr>
                                        <p:cTn id="68" dur="1000" fill="hold"/>
                                        <p:tgtEl>
                                          <p:spTgt spid="75"/>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5500"/>
                                  </p:stCondLst>
                                  <p:childTnLst>
                                    <p:set>
                                      <p:cBhvr>
                                        <p:cTn id="70" dur="1" fill="hold">
                                          <p:stCondLst>
                                            <p:cond delay="0"/>
                                          </p:stCondLst>
                                        </p:cTn>
                                        <p:tgtEl>
                                          <p:spTgt spid="78"/>
                                        </p:tgtEl>
                                        <p:attrNameLst>
                                          <p:attrName>style.visibility</p:attrName>
                                        </p:attrNameLst>
                                      </p:cBhvr>
                                      <p:to>
                                        <p:strVal val="visible"/>
                                      </p:to>
                                    </p:set>
                                    <p:animEffect transition="in" filter="fade">
                                      <p:cBhvr>
                                        <p:cTn id="71" dur="1000"/>
                                        <p:tgtEl>
                                          <p:spTgt spid="78"/>
                                        </p:tgtEl>
                                      </p:cBhvr>
                                    </p:animEffect>
                                    <p:anim calcmode="lin" valueType="num">
                                      <p:cBhvr>
                                        <p:cTn id="72" dur="1000" fill="hold"/>
                                        <p:tgtEl>
                                          <p:spTgt spid="78"/>
                                        </p:tgtEl>
                                        <p:attrNameLst>
                                          <p:attrName>ppt_x</p:attrName>
                                        </p:attrNameLst>
                                      </p:cBhvr>
                                      <p:tavLst>
                                        <p:tav tm="0">
                                          <p:val>
                                            <p:strVal val="#ppt_x"/>
                                          </p:val>
                                        </p:tav>
                                        <p:tav tm="100000">
                                          <p:val>
                                            <p:strVal val="#ppt_x"/>
                                          </p:val>
                                        </p:tav>
                                      </p:tavLst>
                                    </p:anim>
                                    <p:anim calcmode="lin" valueType="num">
                                      <p:cBhvr>
                                        <p:cTn id="73" dur="1000" fill="hold"/>
                                        <p:tgtEl>
                                          <p:spTgt spid="78"/>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5750"/>
                                  </p:stCondLst>
                                  <p:childTnLst>
                                    <p:set>
                                      <p:cBhvr>
                                        <p:cTn id="75" dur="1" fill="hold">
                                          <p:stCondLst>
                                            <p:cond delay="0"/>
                                          </p:stCondLst>
                                        </p:cTn>
                                        <p:tgtEl>
                                          <p:spTgt spid="81"/>
                                        </p:tgtEl>
                                        <p:attrNameLst>
                                          <p:attrName>style.visibility</p:attrName>
                                        </p:attrNameLst>
                                      </p:cBhvr>
                                      <p:to>
                                        <p:strVal val="visible"/>
                                      </p:to>
                                    </p:set>
                                    <p:animEffect transition="in" filter="fade">
                                      <p:cBhvr>
                                        <p:cTn id="76" dur="1000"/>
                                        <p:tgtEl>
                                          <p:spTgt spid="81"/>
                                        </p:tgtEl>
                                      </p:cBhvr>
                                    </p:animEffect>
                                    <p:anim calcmode="lin" valueType="num">
                                      <p:cBhvr>
                                        <p:cTn id="77" dur="1000" fill="hold"/>
                                        <p:tgtEl>
                                          <p:spTgt spid="81"/>
                                        </p:tgtEl>
                                        <p:attrNameLst>
                                          <p:attrName>ppt_x</p:attrName>
                                        </p:attrNameLst>
                                      </p:cBhvr>
                                      <p:tavLst>
                                        <p:tav tm="0">
                                          <p:val>
                                            <p:strVal val="#ppt_x"/>
                                          </p:val>
                                        </p:tav>
                                        <p:tav tm="100000">
                                          <p:val>
                                            <p:strVal val="#ppt_x"/>
                                          </p:val>
                                        </p:tav>
                                      </p:tavLst>
                                    </p:anim>
                                    <p:anim calcmode="lin" valueType="num">
                                      <p:cBhvr>
                                        <p:cTn id="78" dur="1000" fill="hold"/>
                                        <p:tgtEl>
                                          <p:spTgt spid="81"/>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6000"/>
                                  </p:stCondLst>
                                  <p:childTnLst>
                                    <p:set>
                                      <p:cBhvr>
                                        <p:cTn id="80" dur="1" fill="hold">
                                          <p:stCondLst>
                                            <p:cond delay="0"/>
                                          </p:stCondLst>
                                        </p:cTn>
                                        <p:tgtEl>
                                          <p:spTgt spid="84"/>
                                        </p:tgtEl>
                                        <p:attrNameLst>
                                          <p:attrName>style.visibility</p:attrName>
                                        </p:attrNameLst>
                                      </p:cBhvr>
                                      <p:to>
                                        <p:strVal val="visible"/>
                                      </p:to>
                                    </p:set>
                                    <p:animEffect transition="in" filter="fade">
                                      <p:cBhvr>
                                        <p:cTn id="81" dur="1000"/>
                                        <p:tgtEl>
                                          <p:spTgt spid="84"/>
                                        </p:tgtEl>
                                      </p:cBhvr>
                                    </p:animEffect>
                                    <p:anim calcmode="lin" valueType="num">
                                      <p:cBhvr>
                                        <p:cTn id="82" dur="1000" fill="hold"/>
                                        <p:tgtEl>
                                          <p:spTgt spid="84"/>
                                        </p:tgtEl>
                                        <p:attrNameLst>
                                          <p:attrName>ppt_x</p:attrName>
                                        </p:attrNameLst>
                                      </p:cBhvr>
                                      <p:tavLst>
                                        <p:tav tm="0">
                                          <p:val>
                                            <p:strVal val="#ppt_x"/>
                                          </p:val>
                                        </p:tav>
                                        <p:tav tm="100000">
                                          <p:val>
                                            <p:strVal val="#ppt_x"/>
                                          </p:val>
                                        </p:tav>
                                      </p:tavLst>
                                    </p:anim>
                                    <p:anim calcmode="lin" valueType="num">
                                      <p:cBhvr>
                                        <p:cTn id="83"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7" grpId="0" animBg="1"/>
      <p:bldP spid="38" grpId="0" animBg="1"/>
      <p:bldP spid="39" grpId="0" animBg="1"/>
      <p:bldP spid="65" grpId="0" animBg="1"/>
      <p:bldP spid="6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5"/>
          <p:cNvSpPr/>
          <p:nvPr/>
        </p:nvSpPr>
        <p:spPr bwMode="auto">
          <a:xfrm>
            <a:off x="-1" y="1389683"/>
            <a:ext cx="9144001" cy="2229317"/>
          </a:xfrm>
          <a:custGeom>
            <a:avLst/>
            <a:gdLst>
              <a:gd name="T0" fmla="*/ 0 w 1994"/>
              <a:gd name="T1" fmla="*/ 71 h 973"/>
              <a:gd name="T2" fmla="*/ 1994 w 1994"/>
              <a:gd name="T3" fmla="*/ 0 h 973"/>
              <a:gd name="T4" fmla="*/ 1994 w 1994"/>
              <a:gd name="T5" fmla="*/ 973 h 973"/>
              <a:gd name="T6" fmla="*/ 0 w 1994"/>
              <a:gd name="T7" fmla="*/ 853 h 973"/>
              <a:gd name="T8" fmla="*/ 0 w 1994"/>
              <a:gd name="T9" fmla="*/ 71 h 973"/>
            </a:gdLst>
            <a:ahLst/>
            <a:cxnLst>
              <a:cxn ang="0">
                <a:pos x="T0" y="T1"/>
              </a:cxn>
              <a:cxn ang="0">
                <a:pos x="T2" y="T3"/>
              </a:cxn>
              <a:cxn ang="0">
                <a:pos x="T4" y="T5"/>
              </a:cxn>
              <a:cxn ang="0">
                <a:pos x="T6" y="T7"/>
              </a:cxn>
              <a:cxn ang="0">
                <a:pos x="T8" y="T9"/>
              </a:cxn>
            </a:cxnLst>
            <a:rect l="0" t="0" r="r" b="b"/>
            <a:pathLst>
              <a:path w="1994" h="973">
                <a:moveTo>
                  <a:pt x="0" y="71"/>
                </a:moveTo>
                <a:cubicBezTo>
                  <a:pt x="0" y="71"/>
                  <a:pt x="1110" y="435"/>
                  <a:pt x="1994" y="0"/>
                </a:cubicBezTo>
                <a:cubicBezTo>
                  <a:pt x="1994" y="973"/>
                  <a:pt x="1994" y="973"/>
                  <a:pt x="1994" y="973"/>
                </a:cubicBezTo>
                <a:cubicBezTo>
                  <a:pt x="1994" y="973"/>
                  <a:pt x="955" y="549"/>
                  <a:pt x="0" y="853"/>
                </a:cubicBezTo>
                <a:lnTo>
                  <a:pt x="0" y="71"/>
                </a:lnTo>
                <a:close/>
              </a:path>
            </a:pathLst>
          </a:custGeom>
          <a:solidFill>
            <a:srgbClr val="0070C0"/>
          </a:solidFill>
          <a:ln>
            <a:noFill/>
          </a:ln>
          <a:effectLst>
            <a:innerShdw blurRad="114300" dir="2940000">
              <a:prstClr val="black">
                <a:alpha val="38000"/>
              </a:prstClr>
            </a:innerShdw>
          </a:effectLst>
        </p:spPr>
        <p:txBody>
          <a:bodyPr vert="horz" wrap="square" lIns="91440" tIns="45720" rIns="91440" bIns="45720" numCol="1" anchor="t" anchorCtr="0" compatLnSpc="1"/>
          <a:lstStyle/>
          <a:p>
            <a:endParaRPr lang="zh-CN" altLang="en-US"/>
          </a:p>
        </p:txBody>
      </p:sp>
      <p:sp>
        <p:nvSpPr>
          <p:cNvPr id="15" name="PA_椭圆 3"/>
          <p:cNvSpPr/>
          <p:nvPr>
            <p:custDataLst>
              <p:tags r:id="rId1"/>
            </p:custDataLst>
          </p:nvPr>
        </p:nvSpPr>
        <p:spPr>
          <a:xfrm>
            <a:off x="954929" y="1135559"/>
            <a:ext cx="2426020" cy="2426018"/>
          </a:xfrm>
          <a:prstGeom prst="ellipse">
            <a:avLst/>
          </a:prstGeom>
          <a:gradFill flip="none" rotWithShape="1">
            <a:gsLst>
              <a:gs pos="0">
                <a:schemeClr val="bg1"/>
              </a:gs>
              <a:gs pos="100000">
                <a:schemeClr val="bg1">
                  <a:lumMod val="75000"/>
                </a:schemeClr>
              </a:gs>
            </a:gsLst>
            <a:lin ang="13500000" scaled="1"/>
          </a:gradFill>
          <a:ln w="381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6" name="PA_椭圆 8"/>
          <p:cNvSpPr/>
          <p:nvPr>
            <p:custDataLst>
              <p:tags r:id="rId2"/>
            </p:custDataLst>
          </p:nvPr>
        </p:nvSpPr>
        <p:spPr>
          <a:xfrm>
            <a:off x="2471681" y="917563"/>
            <a:ext cx="616797" cy="616797"/>
          </a:xfrm>
          <a:prstGeom prst="ellipse">
            <a:avLst/>
          </a:prstGeom>
          <a:solidFill>
            <a:srgbClr val="FFC000"/>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7" name="PA_椭圆 6"/>
          <p:cNvSpPr/>
          <p:nvPr>
            <p:custDataLst>
              <p:tags r:id="rId3"/>
            </p:custDataLst>
          </p:nvPr>
        </p:nvSpPr>
        <p:spPr>
          <a:xfrm>
            <a:off x="3274705" y="1744545"/>
            <a:ext cx="622370" cy="622370"/>
          </a:xfrm>
          <a:prstGeom prst="ellipse">
            <a:avLst/>
          </a:prstGeom>
          <a:solidFill>
            <a:srgbClr val="00B0F0"/>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8" name="PA_椭圆 5"/>
          <p:cNvSpPr/>
          <p:nvPr>
            <p:custDataLst>
              <p:tags r:id="rId4"/>
            </p:custDataLst>
          </p:nvPr>
        </p:nvSpPr>
        <p:spPr>
          <a:xfrm>
            <a:off x="3004892" y="2714367"/>
            <a:ext cx="484940" cy="484940"/>
          </a:xfrm>
          <a:prstGeom prst="ellipse">
            <a:avLst/>
          </a:prstGeom>
          <a:no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9" name="PA_椭圆 5"/>
          <p:cNvSpPr/>
          <p:nvPr>
            <p:custDataLst>
              <p:tags r:id="rId5"/>
            </p:custDataLst>
          </p:nvPr>
        </p:nvSpPr>
        <p:spPr>
          <a:xfrm>
            <a:off x="1092992" y="3036884"/>
            <a:ext cx="433520" cy="433520"/>
          </a:xfrm>
          <a:prstGeom prst="ellipse">
            <a:avLst/>
          </a:prstGeom>
          <a:noFill/>
          <a:ln w="38100">
            <a:solidFill>
              <a:srgbClr val="FFC000"/>
            </a:solidFill>
          </a:ln>
          <a:effectLst>
            <a:outerShdw blurRad="1524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0" name="PA_椭圆 13"/>
          <p:cNvSpPr/>
          <p:nvPr>
            <p:custDataLst>
              <p:tags r:id="rId6"/>
            </p:custDataLst>
          </p:nvPr>
        </p:nvSpPr>
        <p:spPr>
          <a:xfrm>
            <a:off x="2255399" y="3245396"/>
            <a:ext cx="432563" cy="432563"/>
          </a:xfrm>
          <a:prstGeom prst="ellipse">
            <a:avLst/>
          </a:prstGeom>
          <a:solidFill>
            <a:srgbClr val="0070C0"/>
          </a:solidFill>
          <a:ln w="254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1" name="PA_椭圆 11"/>
          <p:cNvSpPr/>
          <p:nvPr>
            <p:custDataLst>
              <p:tags r:id="rId7"/>
            </p:custDataLst>
          </p:nvPr>
        </p:nvSpPr>
        <p:spPr>
          <a:xfrm>
            <a:off x="827384" y="1361788"/>
            <a:ext cx="581457" cy="581457"/>
          </a:xfrm>
          <a:prstGeom prst="ellipse">
            <a:avLst/>
          </a:prstGeom>
          <a:gradFill flip="none" rotWithShape="1">
            <a:gsLst>
              <a:gs pos="0">
                <a:schemeClr val="bg1"/>
              </a:gs>
              <a:gs pos="100000">
                <a:schemeClr val="bg1">
                  <a:lumMod val="85000"/>
                </a:schemeClr>
              </a:gs>
            </a:gsLst>
            <a:lin ang="13500000" scaled="1"/>
          </a:gradFill>
          <a:ln w="254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2" name="矩形 21"/>
          <p:cNvSpPr/>
          <p:nvPr/>
        </p:nvSpPr>
        <p:spPr>
          <a:xfrm>
            <a:off x="1440966" y="1768973"/>
            <a:ext cx="1451039" cy="1323439"/>
          </a:xfrm>
          <a:prstGeom prst="rect">
            <a:avLst/>
          </a:prstGeom>
        </p:spPr>
        <p:txBody>
          <a:bodyPr wrap="none">
            <a:spAutoFit/>
          </a:bodyPr>
          <a:lstStyle/>
          <a:p>
            <a:pPr algn="ctr">
              <a:defRPr/>
            </a:pPr>
            <a:r>
              <a:rPr lang="en-US" altLang="zh-CN" sz="8000" b="1" kern="10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02</a:t>
            </a:r>
            <a:endParaRPr lang="zh-CN" altLang="zh-CN" sz="8000" b="1" kern="10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矩形 22"/>
          <p:cNvSpPr/>
          <p:nvPr/>
        </p:nvSpPr>
        <p:spPr>
          <a:xfrm>
            <a:off x="3508494" y="2088842"/>
            <a:ext cx="5586490" cy="829945"/>
          </a:xfrm>
          <a:prstGeom prst="rect">
            <a:avLst/>
          </a:prstGeom>
        </p:spPr>
        <p:txBody>
          <a:bodyPr wrap="square">
            <a:spAutoFit/>
          </a:bodyPr>
          <a:lstStyle/>
          <a:p>
            <a:pPr algn="ctr">
              <a:defRPr/>
            </a:pPr>
            <a:r>
              <a:rPr lang="zh-CN" altLang="en-US" sz="4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相关技术概述</a:t>
            </a:r>
            <a:endParaRPr lang="zh-CN" altLang="zh-CN" sz="4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2" name="组合 51"/>
          <p:cNvGrpSpPr/>
          <p:nvPr/>
        </p:nvGrpSpPr>
        <p:grpSpPr>
          <a:xfrm>
            <a:off x="6862491" y="417439"/>
            <a:ext cx="1737522" cy="240619"/>
            <a:chOff x="4742723" y="4583139"/>
            <a:chExt cx="2804050" cy="388316"/>
          </a:xfrm>
        </p:grpSpPr>
        <p:grpSp>
          <p:nvGrpSpPr>
            <p:cNvPr id="53" name="组合 52"/>
            <p:cNvGrpSpPr/>
            <p:nvPr/>
          </p:nvGrpSpPr>
          <p:grpSpPr>
            <a:xfrm>
              <a:off x="4742723" y="4583139"/>
              <a:ext cx="383088" cy="388316"/>
              <a:chOff x="4796805" y="-215900"/>
              <a:chExt cx="2093913" cy="2122488"/>
            </a:xfrm>
            <a:solidFill>
              <a:schemeClr val="bg1">
                <a:lumMod val="50000"/>
              </a:schemeClr>
            </a:solidFill>
          </p:grpSpPr>
          <p:sp>
            <p:nvSpPr>
              <p:cNvPr id="69" name="Freeform 6"/>
              <p:cNvSpPr>
                <a:spLocks noEditPoints="1"/>
              </p:cNvSpPr>
              <p:nvPr/>
            </p:nvSpPr>
            <p:spPr bwMode="auto">
              <a:xfrm>
                <a:off x="4796805" y="-215900"/>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sp>
            <p:nvSpPr>
              <p:cNvPr id="70" name="Freeform 7"/>
              <p:cNvSpPr>
                <a:spLocks noEditPoints="1"/>
              </p:cNvSpPr>
              <p:nvPr/>
            </p:nvSpPr>
            <p:spPr bwMode="auto">
              <a:xfrm>
                <a:off x="5168280" y="0"/>
                <a:ext cx="1360488" cy="1641475"/>
              </a:xfrm>
              <a:custGeom>
                <a:avLst/>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grpSp>
        <p:grpSp>
          <p:nvGrpSpPr>
            <p:cNvPr id="54" name="组合 53"/>
            <p:cNvGrpSpPr/>
            <p:nvPr/>
          </p:nvGrpSpPr>
          <p:grpSpPr>
            <a:xfrm>
              <a:off x="5342128" y="4583139"/>
              <a:ext cx="383088" cy="388316"/>
              <a:chOff x="10019977" y="-551766"/>
              <a:chExt cx="2093913" cy="2122488"/>
            </a:xfrm>
            <a:solidFill>
              <a:schemeClr val="bg1">
                <a:lumMod val="50000"/>
              </a:schemeClr>
            </a:solidFill>
          </p:grpSpPr>
          <p:sp>
            <p:nvSpPr>
              <p:cNvPr id="67" name="Freeform 6"/>
              <p:cNvSpPr>
                <a:spLocks noEditPoints="1"/>
              </p:cNvSpPr>
              <p:nvPr/>
            </p:nvSpPr>
            <p:spPr bwMode="auto">
              <a:xfrm>
                <a:off x="10019977" y="-551766"/>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68" name="Freeform 6"/>
              <p:cNvSpPr>
                <a:spLocks noEditPoints="1"/>
              </p:cNvSpPr>
              <p:nvPr/>
            </p:nvSpPr>
            <p:spPr bwMode="auto">
              <a:xfrm>
                <a:off x="10357957" y="-215900"/>
                <a:ext cx="1417952" cy="1401540"/>
              </a:xfrm>
              <a:custGeom>
                <a:avLst/>
                <a:gdLst>
                  <a:gd name="T0" fmla="*/ 675 w 1848"/>
                  <a:gd name="T1" fmla="*/ 126 h 1848"/>
                  <a:gd name="T2" fmla="*/ 286 w 1848"/>
                  <a:gd name="T3" fmla="*/ 287 h 1848"/>
                  <a:gd name="T4" fmla="*/ 126 w 1848"/>
                  <a:gd name="T5" fmla="*/ 675 h 1848"/>
                  <a:gd name="T6" fmla="*/ 286 w 1848"/>
                  <a:gd name="T7" fmla="*/ 1064 h 1848"/>
                  <a:gd name="T8" fmla="*/ 675 w 1848"/>
                  <a:gd name="T9" fmla="*/ 1225 h 1848"/>
                  <a:gd name="T10" fmla="*/ 1063 w 1848"/>
                  <a:gd name="T11" fmla="*/ 1064 h 1848"/>
                  <a:gd name="T12" fmla="*/ 1063 w 1848"/>
                  <a:gd name="T13" fmla="*/ 287 h 1848"/>
                  <a:gd name="T14" fmla="*/ 675 w 1848"/>
                  <a:gd name="T15" fmla="*/ 126 h 1848"/>
                  <a:gd name="T16" fmla="*/ 675 w 1848"/>
                  <a:gd name="T17" fmla="*/ 1350 h 1848"/>
                  <a:gd name="T18" fmla="*/ 198 w 1848"/>
                  <a:gd name="T19" fmla="*/ 1153 h 1848"/>
                  <a:gd name="T20" fmla="*/ 0 w 1848"/>
                  <a:gd name="T21" fmla="*/ 675 h 1848"/>
                  <a:gd name="T22" fmla="*/ 198 w 1848"/>
                  <a:gd name="T23" fmla="*/ 198 h 1848"/>
                  <a:gd name="T24" fmla="*/ 675 w 1848"/>
                  <a:gd name="T25" fmla="*/ 0 h 1848"/>
                  <a:gd name="T26" fmla="*/ 1152 w 1848"/>
                  <a:gd name="T27" fmla="*/ 198 h 1848"/>
                  <a:gd name="T28" fmla="*/ 1152 w 1848"/>
                  <a:gd name="T29" fmla="*/ 1153 h 1848"/>
                  <a:gd name="T30" fmla="*/ 675 w 1848"/>
                  <a:gd name="T31" fmla="*/ 1350 h 1848"/>
                  <a:gd name="T32" fmla="*/ 1261 w 1848"/>
                  <a:gd name="T33" fmla="*/ 1068 h 1848"/>
                  <a:gd name="T34" fmla="*/ 1261 w 1848"/>
                  <a:gd name="T35" fmla="*/ 1153 h 1848"/>
                  <a:gd name="T36" fmla="*/ 1153 w 1848"/>
                  <a:gd name="T37" fmla="*/ 1261 h 1848"/>
                  <a:gd name="T38" fmla="*/ 1067 w 1848"/>
                  <a:gd name="T39" fmla="*/ 1261 h 1848"/>
                  <a:gd name="T40" fmla="*/ 1063 w 1848"/>
                  <a:gd name="T41" fmla="*/ 1257 h 1848"/>
                  <a:gd name="T42" fmla="*/ 1063 w 1848"/>
                  <a:gd name="T43" fmla="*/ 1172 h 1848"/>
                  <a:gd name="T44" fmla="*/ 1171 w 1848"/>
                  <a:gd name="T45" fmla="*/ 1064 h 1848"/>
                  <a:gd name="T46" fmla="*/ 1257 w 1848"/>
                  <a:gd name="T47" fmla="*/ 1064 h 1848"/>
                  <a:gd name="T48" fmla="*/ 1261 w 1848"/>
                  <a:gd name="T49" fmla="*/ 1068 h 1848"/>
                  <a:gd name="T50" fmla="*/ 1401 w 1848"/>
                  <a:gd name="T51" fmla="*/ 1250 h 1848"/>
                  <a:gd name="T52" fmla="*/ 1401 w 1848"/>
                  <a:gd name="T53" fmla="*/ 1401 h 1848"/>
                  <a:gd name="T54" fmla="*/ 1250 w 1848"/>
                  <a:gd name="T55" fmla="*/ 1401 h 1848"/>
                  <a:gd name="T56" fmla="*/ 1250 w 1848"/>
                  <a:gd name="T57" fmla="*/ 1250 h 1848"/>
                  <a:gd name="T58" fmla="*/ 1401 w 1848"/>
                  <a:gd name="T59" fmla="*/ 1250 h 1848"/>
                  <a:gd name="T60" fmla="*/ 1827 w 1848"/>
                  <a:gd name="T61" fmla="*/ 1655 h 1848"/>
                  <a:gd name="T62" fmla="*/ 1823 w 1848"/>
                  <a:gd name="T63" fmla="*/ 1736 h 1848"/>
                  <a:gd name="T64" fmla="*/ 1736 w 1848"/>
                  <a:gd name="T65" fmla="*/ 1823 h 1848"/>
                  <a:gd name="T66" fmla="*/ 1654 w 1848"/>
                  <a:gd name="T67" fmla="*/ 1827 h 1848"/>
                  <a:gd name="T68" fmla="*/ 1396 w 1848"/>
                  <a:gd name="T69" fmla="*/ 1569 h 1848"/>
                  <a:gd name="T70" fmla="*/ 1400 w 1848"/>
                  <a:gd name="T71" fmla="*/ 1487 h 1848"/>
                  <a:gd name="T72" fmla="*/ 1487 w 1848"/>
                  <a:gd name="T73" fmla="*/ 1400 h 1848"/>
                  <a:gd name="T74" fmla="*/ 1568 w 1848"/>
                  <a:gd name="T75" fmla="*/ 1396 h 1848"/>
                  <a:gd name="T76" fmla="*/ 1827 w 1848"/>
                  <a:gd name="T77" fmla="*/ 1655 h 1848"/>
                  <a:gd name="T78" fmla="*/ 675 w 1848"/>
                  <a:gd name="T79" fmla="*/ 270 h 1848"/>
                  <a:gd name="T80" fmla="*/ 389 w 1848"/>
                  <a:gd name="T81" fmla="*/ 389 h 1848"/>
                  <a:gd name="T82" fmla="*/ 270 w 1848"/>
                  <a:gd name="T83" fmla="*/ 675 h 1848"/>
                  <a:gd name="T84" fmla="*/ 389 w 1848"/>
                  <a:gd name="T85" fmla="*/ 962 h 1848"/>
                  <a:gd name="T86" fmla="*/ 675 w 1848"/>
                  <a:gd name="T87" fmla="*/ 1080 h 1848"/>
                  <a:gd name="T88" fmla="*/ 961 w 1848"/>
                  <a:gd name="T89" fmla="*/ 962 h 1848"/>
                  <a:gd name="T90" fmla="*/ 961 w 1848"/>
                  <a:gd name="T91" fmla="*/ 389 h 1848"/>
                  <a:gd name="T92" fmla="*/ 675 w 1848"/>
                  <a:gd name="T93" fmla="*/ 270 h 1848"/>
                  <a:gd name="T94" fmla="*/ 675 w 1848"/>
                  <a:gd name="T95" fmla="*/ 1164 h 1848"/>
                  <a:gd name="T96" fmla="*/ 329 w 1848"/>
                  <a:gd name="T97" fmla="*/ 1021 h 1848"/>
                  <a:gd name="T98" fmla="*/ 186 w 1848"/>
                  <a:gd name="T99" fmla="*/ 675 h 1848"/>
                  <a:gd name="T100" fmla="*/ 329 w 1848"/>
                  <a:gd name="T101" fmla="*/ 330 h 1848"/>
                  <a:gd name="T102" fmla="*/ 675 w 1848"/>
                  <a:gd name="T103" fmla="*/ 187 h 1848"/>
                  <a:gd name="T104" fmla="*/ 1021 w 1848"/>
                  <a:gd name="T105" fmla="*/ 330 h 1848"/>
                  <a:gd name="T106" fmla="*/ 1021 w 1848"/>
                  <a:gd name="T107" fmla="*/ 1021 h 1848"/>
                  <a:gd name="T108" fmla="*/ 675 w 1848"/>
                  <a:gd name="T109" fmla="*/ 1164 h 1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8" h="1848">
                    <a:moveTo>
                      <a:pt x="675" y="126"/>
                    </a:moveTo>
                    <a:cubicBezTo>
                      <a:pt x="528" y="126"/>
                      <a:pt x="390" y="183"/>
                      <a:pt x="286" y="287"/>
                    </a:cubicBezTo>
                    <a:cubicBezTo>
                      <a:pt x="183" y="391"/>
                      <a:pt x="126" y="529"/>
                      <a:pt x="126" y="675"/>
                    </a:cubicBezTo>
                    <a:cubicBezTo>
                      <a:pt x="126" y="822"/>
                      <a:pt x="183" y="960"/>
                      <a:pt x="286" y="1064"/>
                    </a:cubicBezTo>
                    <a:cubicBezTo>
                      <a:pt x="390" y="1168"/>
                      <a:pt x="528" y="1225"/>
                      <a:pt x="675" y="1225"/>
                    </a:cubicBezTo>
                    <a:cubicBezTo>
                      <a:pt x="822" y="1225"/>
                      <a:pt x="960" y="1168"/>
                      <a:pt x="1063" y="1064"/>
                    </a:cubicBezTo>
                    <a:cubicBezTo>
                      <a:pt x="1278" y="850"/>
                      <a:pt x="1278" y="501"/>
                      <a:pt x="1063" y="287"/>
                    </a:cubicBezTo>
                    <a:cubicBezTo>
                      <a:pt x="960" y="183"/>
                      <a:pt x="822" y="126"/>
                      <a:pt x="675" y="126"/>
                    </a:cubicBezTo>
                    <a:close/>
                    <a:moveTo>
                      <a:pt x="675" y="1350"/>
                    </a:moveTo>
                    <a:cubicBezTo>
                      <a:pt x="495" y="1350"/>
                      <a:pt x="325" y="1280"/>
                      <a:pt x="198" y="1153"/>
                    </a:cubicBezTo>
                    <a:cubicBezTo>
                      <a:pt x="70" y="1025"/>
                      <a:pt x="0" y="856"/>
                      <a:pt x="0" y="675"/>
                    </a:cubicBezTo>
                    <a:cubicBezTo>
                      <a:pt x="0" y="495"/>
                      <a:pt x="70" y="326"/>
                      <a:pt x="198" y="198"/>
                    </a:cubicBezTo>
                    <a:cubicBezTo>
                      <a:pt x="325" y="71"/>
                      <a:pt x="495" y="0"/>
                      <a:pt x="675" y="0"/>
                    </a:cubicBezTo>
                    <a:cubicBezTo>
                      <a:pt x="855" y="0"/>
                      <a:pt x="1025" y="71"/>
                      <a:pt x="1152" y="198"/>
                    </a:cubicBezTo>
                    <a:cubicBezTo>
                      <a:pt x="1415" y="461"/>
                      <a:pt x="1415" y="889"/>
                      <a:pt x="1152" y="1153"/>
                    </a:cubicBezTo>
                    <a:cubicBezTo>
                      <a:pt x="1025" y="1280"/>
                      <a:pt x="855" y="1350"/>
                      <a:pt x="675" y="1350"/>
                    </a:cubicBezTo>
                    <a:close/>
                    <a:moveTo>
                      <a:pt x="1261" y="1068"/>
                    </a:moveTo>
                    <a:cubicBezTo>
                      <a:pt x="1284" y="1091"/>
                      <a:pt x="1284" y="1130"/>
                      <a:pt x="1261" y="1153"/>
                    </a:cubicBezTo>
                    <a:lnTo>
                      <a:pt x="1153" y="1261"/>
                    </a:lnTo>
                    <a:cubicBezTo>
                      <a:pt x="1129" y="1285"/>
                      <a:pt x="1091" y="1285"/>
                      <a:pt x="1067" y="1261"/>
                    </a:cubicBezTo>
                    <a:lnTo>
                      <a:pt x="1063" y="1257"/>
                    </a:lnTo>
                    <a:cubicBezTo>
                      <a:pt x="1040" y="1234"/>
                      <a:pt x="1040" y="1195"/>
                      <a:pt x="1063" y="1172"/>
                    </a:cubicBezTo>
                    <a:lnTo>
                      <a:pt x="1171" y="1064"/>
                    </a:lnTo>
                    <a:cubicBezTo>
                      <a:pt x="1195" y="1040"/>
                      <a:pt x="1233" y="1040"/>
                      <a:pt x="1257" y="1064"/>
                    </a:cubicBezTo>
                    <a:lnTo>
                      <a:pt x="1261" y="1068"/>
                    </a:lnTo>
                    <a:close/>
                    <a:moveTo>
                      <a:pt x="1401" y="1250"/>
                    </a:moveTo>
                    <a:cubicBezTo>
                      <a:pt x="1442" y="1292"/>
                      <a:pt x="1442" y="1359"/>
                      <a:pt x="1401" y="1401"/>
                    </a:cubicBezTo>
                    <a:cubicBezTo>
                      <a:pt x="1359" y="1443"/>
                      <a:pt x="1291" y="1443"/>
                      <a:pt x="1250" y="1401"/>
                    </a:cubicBezTo>
                    <a:cubicBezTo>
                      <a:pt x="1208" y="1359"/>
                      <a:pt x="1208" y="1292"/>
                      <a:pt x="1250" y="1250"/>
                    </a:cubicBezTo>
                    <a:cubicBezTo>
                      <a:pt x="1291" y="1208"/>
                      <a:pt x="1359" y="1208"/>
                      <a:pt x="1401" y="1250"/>
                    </a:cubicBezTo>
                    <a:close/>
                    <a:moveTo>
                      <a:pt x="1827" y="1655"/>
                    </a:moveTo>
                    <a:cubicBezTo>
                      <a:pt x="1848" y="1676"/>
                      <a:pt x="1846" y="1713"/>
                      <a:pt x="1823" y="1736"/>
                    </a:cubicBezTo>
                    <a:lnTo>
                      <a:pt x="1736" y="1823"/>
                    </a:lnTo>
                    <a:cubicBezTo>
                      <a:pt x="1713" y="1847"/>
                      <a:pt x="1676" y="1848"/>
                      <a:pt x="1654" y="1827"/>
                    </a:cubicBezTo>
                    <a:lnTo>
                      <a:pt x="1396" y="1569"/>
                    </a:lnTo>
                    <a:cubicBezTo>
                      <a:pt x="1375" y="1547"/>
                      <a:pt x="1376" y="1511"/>
                      <a:pt x="1400" y="1487"/>
                    </a:cubicBezTo>
                    <a:lnTo>
                      <a:pt x="1487" y="1400"/>
                    </a:lnTo>
                    <a:cubicBezTo>
                      <a:pt x="1510" y="1377"/>
                      <a:pt x="1547" y="1375"/>
                      <a:pt x="1568" y="1396"/>
                    </a:cubicBezTo>
                    <a:lnTo>
                      <a:pt x="1827" y="1655"/>
                    </a:lnTo>
                    <a:close/>
                    <a:moveTo>
                      <a:pt x="675" y="270"/>
                    </a:moveTo>
                    <a:cubicBezTo>
                      <a:pt x="567" y="270"/>
                      <a:pt x="465" y="312"/>
                      <a:pt x="389" y="389"/>
                    </a:cubicBezTo>
                    <a:cubicBezTo>
                      <a:pt x="312" y="465"/>
                      <a:pt x="270" y="567"/>
                      <a:pt x="270" y="675"/>
                    </a:cubicBezTo>
                    <a:cubicBezTo>
                      <a:pt x="270" y="783"/>
                      <a:pt x="312" y="885"/>
                      <a:pt x="389" y="962"/>
                    </a:cubicBezTo>
                    <a:cubicBezTo>
                      <a:pt x="465" y="1038"/>
                      <a:pt x="567" y="1080"/>
                      <a:pt x="675" y="1080"/>
                    </a:cubicBezTo>
                    <a:cubicBezTo>
                      <a:pt x="783" y="1080"/>
                      <a:pt x="885" y="1038"/>
                      <a:pt x="961" y="962"/>
                    </a:cubicBezTo>
                    <a:cubicBezTo>
                      <a:pt x="1119" y="804"/>
                      <a:pt x="1119" y="547"/>
                      <a:pt x="961" y="389"/>
                    </a:cubicBezTo>
                    <a:cubicBezTo>
                      <a:pt x="885" y="312"/>
                      <a:pt x="783" y="270"/>
                      <a:pt x="675" y="270"/>
                    </a:cubicBezTo>
                    <a:close/>
                    <a:moveTo>
                      <a:pt x="675" y="1164"/>
                    </a:moveTo>
                    <a:cubicBezTo>
                      <a:pt x="544" y="1164"/>
                      <a:pt x="422" y="1113"/>
                      <a:pt x="329" y="1021"/>
                    </a:cubicBezTo>
                    <a:cubicBezTo>
                      <a:pt x="237" y="929"/>
                      <a:pt x="186" y="806"/>
                      <a:pt x="186" y="675"/>
                    </a:cubicBezTo>
                    <a:cubicBezTo>
                      <a:pt x="186" y="545"/>
                      <a:pt x="237" y="422"/>
                      <a:pt x="329" y="330"/>
                    </a:cubicBezTo>
                    <a:cubicBezTo>
                      <a:pt x="422" y="237"/>
                      <a:pt x="544" y="187"/>
                      <a:pt x="675" y="187"/>
                    </a:cubicBezTo>
                    <a:cubicBezTo>
                      <a:pt x="806" y="187"/>
                      <a:pt x="928" y="237"/>
                      <a:pt x="1021" y="330"/>
                    </a:cubicBezTo>
                    <a:cubicBezTo>
                      <a:pt x="1211" y="520"/>
                      <a:pt x="1211" y="830"/>
                      <a:pt x="1021" y="1021"/>
                    </a:cubicBezTo>
                    <a:cubicBezTo>
                      <a:pt x="928" y="1113"/>
                      <a:pt x="806" y="1164"/>
                      <a:pt x="675" y="1164"/>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grpSp>
          <p:nvGrpSpPr>
            <p:cNvPr id="55" name="组合 54"/>
            <p:cNvGrpSpPr/>
            <p:nvPr/>
          </p:nvGrpSpPr>
          <p:grpSpPr>
            <a:xfrm>
              <a:off x="6564279" y="4583139"/>
              <a:ext cx="383088" cy="388316"/>
              <a:chOff x="2317849" y="-1212230"/>
              <a:chExt cx="2093913" cy="2122488"/>
            </a:xfrm>
            <a:solidFill>
              <a:schemeClr val="bg1">
                <a:lumMod val="50000"/>
              </a:schemeClr>
            </a:solidFill>
          </p:grpSpPr>
          <p:sp>
            <p:nvSpPr>
              <p:cNvPr id="65" name="Freeform 6"/>
              <p:cNvSpPr>
                <a:spLocks noEditPoints="1"/>
              </p:cNvSpPr>
              <p:nvPr/>
            </p:nvSpPr>
            <p:spPr bwMode="auto">
              <a:xfrm>
                <a:off x="2317849" y="-1212230"/>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66" name="Freeform 7"/>
              <p:cNvSpPr>
                <a:spLocks noEditPoints="1"/>
              </p:cNvSpPr>
              <p:nvPr/>
            </p:nvSpPr>
            <p:spPr bwMode="auto">
              <a:xfrm>
                <a:off x="2723116" y="-1037197"/>
                <a:ext cx="1283378" cy="1723206"/>
              </a:xfrm>
              <a:custGeom>
                <a:avLst/>
                <a:gdLst>
                  <a:gd name="T0" fmla="*/ 337 w 1669"/>
                  <a:gd name="T1" fmla="*/ 844 h 2273"/>
                  <a:gd name="T2" fmla="*/ 513 w 1669"/>
                  <a:gd name="T3" fmla="*/ 1259 h 2273"/>
                  <a:gd name="T4" fmla="*/ 656 w 1669"/>
                  <a:gd name="T5" fmla="*/ 1590 h 2273"/>
                  <a:gd name="T6" fmla="*/ 978 w 1669"/>
                  <a:gd name="T7" fmla="*/ 1600 h 2273"/>
                  <a:gd name="T8" fmla="*/ 1049 w 1669"/>
                  <a:gd name="T9" fmla="*/ 1467 h 2273"/>
                  <a:gd name="T10" fmla="*/ 1229 w 1669"/>
                  <a:gd name="T11" fmla="*/ 1135 h 2273"/>
                  <a:gd name="T12" fmla="*/ 835 w 1669"/>
                  <a:gd name="T13" fmla="*/ 346 h 2273"/>
                  <a:gd name="T14" fmla="*/ 691 w 1669"/>
                  <a:gd name="T15" fmla="*/ 1704 h 2273"/>
                  <a:gd name="T16" fmla="*/ 528 w 1669"/>
                  <a:gd name="T17" fmla="*/ 1515 h 2273"/>
                  <a:gd name="T18" fmla="*/ 354 w 1669"/>
                  <a:gd name="T19" fmla="*/ 1192 h 2273"/>
                  <a:gd name="T20" fmla="*/ 835 w 1669"/>
                  <a:gd name="T21" fmla="*/ 242 h 2273"/>
                  <a:gd name="T22" fmla="*/ 1316 w 1669"/>
                  <a:gd name="T23" fmla="*/ 1192 h 2273"/>
                  <a:gd name="T24" fmla="*/ 1142 w 1669"/>
                  <a:gd name="T25" fmla="*/ 1515 h 2273"/>
                  <a:gd name="T26" fmla="*/ 978 w 1669"/>
                  <a:gd name="T27" fmla="*/ 1704 h 2273"/>
                  <a:gd name="T28" fmla="*/ 597 w 1669"/>
                  <a:gd name="T29" fmla="*/ 2037 h 2273"/>
                  <a:gd name="T30" fmla="*/ 1002 w 1669"/>
                  <a:gd name="T31" fmla="*/ 2115 h 2273"/>
                  <a:gd name="T32" fmla="*/ 1002 w 1669"/>
                  <a:gd name="T33" fmla="*/ 1960 h 2273"/>
                  <a:gd name="T34" fmla="*/ 645 w 1669"/>
                  <a:gd name="T35" fmla="*/ 2086 h 2273"/>
                  <a:gd name="T36" fmla="*/ 1033 w 1669"/>
                  <a:gd name="T37" fmla="*/ 2086 h 2273"/>
                  <a:gd name="T38" fmla="*/ 1081 w 1669"/>
                  <a:gd name="T39" fmla="*/ 2037 h 2273"/>
                  <a:gd name="T40" fmla="*/ 597 w 1669"/>
                  <a:gd name="T41" fmla="*/ 1795 h 2273"/>
                  <a:gd name="T42" fmla="*/ 1081 w 1669"/>
                  <a:gd name="T43" fmla="*/ 2037 h 2273"/>
                  <a:gd name="T44" fmla="*/ 1077 w 1669"/>
                  <a:gd name="T45" fmla="*/ 949 h 2273"/>
                  <a:gd name="T46" fmla="*/ 914 w 1669"/>
                  <a:gd name="T47" fmla="*/ 1113 h 2273"/>
                  <a:gd name="T48" fmla="*/ 756 w 1669"/>
                  <a:gd name="T49" fmla="*/ 1113 h 2273"/>
                  <a:gd name="T50" fmla="*/ 592 w 1669"/>
                  <a:gd name="T51" fmla="*/ 949 h 2273"/>
                  <a:gd name="T52" fmla="*/ 592 w 1669"/>
                  <a:gd name="T53" fmla="*/ 791 h 2273"/>
                  <a:gd name="T54" fmla="*/ 756 w 1669"/>
                  <a:gd name="T55" fmla="*/ 628 h 2273"/>
                  <a:gd name="T56" fmla="*/ 914 w 1669"/>
                  <a:gd name="T57" fmla="*/ 628 h 2273"/>
                  <a:gd name="T58" fmla="*/ 1077 w 1669"/>
                  <a:gd name="T59" fmla="*/ 791 h 2273"/>
                  <a:gd name="T60" fmla="*/ 1604 w 1669"/>
                  <a:gd name="T61" fmla="*/ 768 h 2273"/>
                  <a:gd name="T62" fmla="*/ 1518 w 1669"/>
                  <a:gd name="T63" fmla="*/ 844 h 2273"/>
                  <a:gd name="T64" fmla="*/ 1604 w 1669"/>
                  <a:gd name="T65" fmla="*/ 893 h 2273"/>
                  <a:gd name="T66" fmla="*/ 1604 w 1669"/>
                  <a:gd name="T67" fmla="*/ 768 h 2273"/>
                  <a:gd name="T68" fmla="*/ 1421 w 1669"/>
                  <a:gd name="T69" fmla="*/ 336 h 2273"/>
                  <a:gd name="T70" fmla="*/ 1332 w 1669"/>
                  <a:gd name="T71" fmla="*/ 247 h 2273"/>
                  <a:gd name="T72" fmla="*/ 1356 w 1669"/>
                  <a:gd name="T73" fmla="*/ 400 h 2273"/>
                  <a:gd name="T74" fmla="*/ 895 w 1669"/>
                  <a:gd name="T75" fmla="*/ 161 h 2273"/>
                  <a:gd name="T76" fmla="*/ 833 w 1669"/>
                  <a:gd name="T77" fmla="*/ 0 h 2273"/>
                  <a:gd name="T78" fmla="*/ 771 w 1669"/>
                  <a:gd name="T79" fmla="*/ 161 h 2273"/>
                  <a:gd name="T80" fmla="*/ 307 w 1669"/>
                  <a:gd name="T81" fmla="*/ 408 h 2273"/>
                  <a:gd name="T82" fmla="*/ 334 w 1669"/>
                  <a:gd name="T83" fmla="*/ 258 h 2273"/>
                  <a:gd name="T84" fmla="*/ 245 w 1669"/>
                  <a:gd name="T85" fmla="*/ 346 h 2273"/>
                  <a:gd name="T86" fmla="*/ 149 w 1669"/>
                  <a:gd name="T87" fmla="*/ 844 h 2273"/>
                  <a:gd name="T88" fmla="*/ 65 w 1669"/>
                  <a:gd name="T89" fmla="*/ 768 h 2273"/>
                  <a:gd name="T90" fmla="*/ 65 w 1669"/>
                  <a:gd name="T91" fmla="*/ 893 h 2273"/>
                  <a:gd name="T92" fmla="*/ 149 w 1669"/>
                  <a:gd name="T93" fmla="*/ 844 h 2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69" h="2273">
                    <a:moveTo>
                      <a:pt x="835" y="346"/>
                    </a:moveTo>
                    <a:cubicBezTo>
                      <a:pt x="560" y="346"/>
                      <a:pt x="337" y="569"/>
                      <a:pt x="337" y="844"/>
                    </a:cubicBezTo>
                    <a:cubicBezTo>
                      <a:pt x="337" y="975"/>
                      <a:pt x="440" y="1133"/>
                      <a:pt x="441" y="1135"/>
                    </a:cubicBezTo>
                    <a:cubicBezTo>
                      <a:pt x="463" y="1168"/>
                      <a:pt x="495" y="1222"/>
                      <a:pt x="513" y="1259"/>
                    </a:cubicBezTo>
                    <a:lnTo>
                      <a:pt x="620" y="1467"/>
                    </a:lnTo>
                    <a:cubicBezTo>
                      <a:pt x="641" y="1507"/>
                      <a:pt x="656" y="1560"/>
                      <a:pt x="656" y="1590"/>
                    </a:cubicBezTo>
                    <a:cubicBezTo>
                      <a:pt x="657" y="1591"/>
                      <a:pt x="669" y="1600"/>
                      <a:pt x="691" y="1600"/>
                    </a:cubicBezTo>
                    <a:lnTo>
                      <a:pt x="978" y="1600"/>
                    </a:lnTo>
                    <a:cubicBezTo>
                      <a:pt x="1000" y="1600"/>
                      <a:pt x="1012" y="1591"/>
                      <a:pt x="1014" y="1588"/>
                    </a:cubicBezTo>
                    <a:cubicBezTo>
                      <a:pt x="1014" y="1560"/>
                      <a:pt x="1029" y="1507"/>
                      <a:pt x="1049" y="1467"/>
                    </a:cubicBezTo>
                    <a:lnTo>
                      <a:pt x="1157" y="1258"/>
                    </a:lnTo>
                    <a:cubicBezTo>
                      <a:pt x="1175" y="1223"/>
                      <a:pt x="1207" y="1168"/>
                      <a:pt x="1229" y="1135"/>
                    </a:cubicBezTo>
                    <a:cubicBezTo>
                      <a:pt x="1264" y="1080"/>
                      <a:pt x="1333" y="948"/>
                      <a:pt x="1333" y="844"/>
                    </a:cubicBezTo>
                    <a:cubicBezTo>
                      <a:pt x="1333" y="569"/>
                      <a:pt x="1109" y="346"/>
                      <a:pt x="835" y="346"/>
                    </a:cubicBezTo>
                    <a:close/>
                    <a:moveTo>
                      <a:pt x="978" y="1704"/>
                    </a:moveTo>
                    <a:lnTo>
                      <a:pt x="691" y="1704"/>
                    </a:lnTo>
                    <a:cubicBezTo>
                      <a:pt x="613" y="1704"/>
                      <a:pt x="552" y="1654"/>
                      <a:pt x="552" y="1590"/>
                    </a:cubicBezTo>
                    <a:cubicBezTo>
                      <a:pt x="552" y="1581"/>
                      <a:pt x="543" y="1546"/>
                      <a:pt x="528" y="1515"/>
                    </a:cubicBezTo>
                    <a:lnTo>
                      <a:pt x="420" y="1306"/>
                    </a:lnTo>
                    <a:cubicBezTo>
                      <a:pt x="404" y="1273"/>
                      <a:pt x="374" y="1222"/>
                      <a:pt x="354" y="1192"/>
                    </a:cubicBezTo>
                    <a:cubicBezTo>
                      <a:pt x="342" y="1173"/>
                      <a:pt x="233" y="1003"/>
                      <a:pt x="233" y="844"/>
                    </a:cubicBezTo>
                    <a:cubicBezTo>
                      <a:pt x="233" y="512"/>
                      <a:pt x="503" y="242"/>
                      <a:pt x="835" y="242"/>
                    </a:cubicBezTo>
                    <a:cubicBezTo>
                      <a:pt x="1167" y="242"/>
                      <a:pt x="1437" y="512"/>
                      <a:pt x="1437" y="844"/>
                    </a:cubicBezTo>
                    <a:cubicBezTo>
                      <a:pt x="1437" y="1003"/>
                      <a:pt x="1328" y="1173"/>
                      <a:pt x="1316" y="1192"/>
                    </a:cubicBezTo>
                    <a:cubicBezTo>
                      <a:pt x="1296" y="1222"/>
                      <a:pt x="1266" y="1274"/>
                      <a:pt x="1249" y="1306"/>
                    </a:cubicBezTo>
                    <a:lnTo>
                      <a:pt x="1142" y="1515"/>
                    </a:lnTo>
                    <a:cubicBezTo>
                      <a:pt x="1126" y="1546"/>
                      <a:pt x="1118" y="1581"/>
                      <a:pt x="1118" y="1590"/>
                    </a:cubicBezTo>
                    <a:cubicBezTo>
                      <a:pt x="1118" y="1654"/>
                      <a:pt x="1056" y="1704"/>
                      <a:pt x="978" y="1704"/>
                    </a:cubicBezTo>
                    <a:close/>
                    <a:moveTo>
                      <a:pt x="676" y="1960"/>
                    </a:moveTo>
                    <a:cubicBezTo>
                      <a:pt x="632" y="1960"/>
                      <a:pt x="597" y="1995"/>
                      <a:pt x="597" y="2037"/>
                    </a:cubicBezTo>
                    <a:cubicBezTo>
                      <a:pt x="597" y="2080"/>
                      <a:pt x="632" y="2115"/>
                      <a:pt x="676" y="2115"/>
                    </a:cubicBezTo>
                    <a:lnTo>
                      <a:pt x="1002" y="2115"/>
                    </a:lnTo>
                    <a:cubicBezTo>
                      <a:pt x="1046" y="2115"/>
                      <a:pt x="1081" y="2080"/>
                      <a:pt x="1081" y="2037"/>
                    </a:cubicBezTo>
                    <a:cubicBezTo>
                      <a:pt x="1081" y="1995"/>
                      <a:pt x="1046" y="1960"/>
                      <a:pt x="1002" y="1960"/>
                    </a:cubicBezTo>
                    <a:lnTo>
                      <a:pt x="676" y="1960"/>
                    </a:lnTo>
                    <a:close/>
                    <a:moveTo>
                      <a:pt x="645" y="2086"/>
                    </a:moveTo>
                    <a:cubicBezTo>
                      <a:pt x="649" y="2190"/>
                      <a:pt x="734" y="2273"/>
                      <a:pt x="839" y="2273"/>
                    </a:cubicBezTo>
                    <a:cubicBezTo>
                      <a:pt x="944" y="2273"/>
                      <a:pt x="1029" y="2190"/>
                      <a:pt x="1033" y="2086"/>
                    </a:cubicBezTo>
                    <a:lnTo>
                      <a:pt x="645" y="2086"/>
                    </a:lnTo>
                    <a:close/>
                    <a:moveTo>
                      <a:pt x="1081" y="2037"/>
                    </a:moveTo>
                    <a:lnTo>
                      <a:pt x="597" y="2037"/>
                    </a:lnTo>
                    <a:lnTo>
                      <a:pt x="597" y="1795"/>
                    </a:lnTo>
                    <a:lnTo>
                      <a:pt x="1081" y="1795"/>
                    </a:lnTo>
                    <a:lnTo>
                      <a:pt x="1081" y="2037"/>
                    </a:lnTo>
                    <a:close/>
                    <a:moveTo>
                      <a:pt x="1157" y="870"/>
                    </a:moveTo>
                    <a:cubicBezTo>
                      <a:pt x="1157" y="914"/>
                      <a:pt x="1121" y="949"/>
                      <a:pt x="1077" y="949"/>
                    </a:cubicBezTo>
                    <a:lnTo>
                      <a:pt x="914" y="949"/>
                    </a:lnTo>
                    <a:lnTo>
                      <a:pt x="914" y="1113"/>
                    </a:lnTo>
                    <a:cubicBezTo>
                      <a:pt x="914" y="1156"/>
                      <a:pt x="878" y="1192"/>
                      <a:pt x="835" y="1192"/>
                    </a:cubicBezTo>
                    <a:cubicBezTo>
                      <a:pt x="791" y="1192"/>
                      <a:pt x="756" y="1156"/>
                      <a:pt x="756" y="1113"/>
                    </a:cubicBezTo>
                    <a:lnTo>
                      <a:pt x="756" y="949"/>
                    </a:lnTo>
                    <a:lnTo>
                      <a:pt x="592" y="949"/>
                    </a:lnTo>
                    <a:cubicBezTo>
                      <a:pt x="549" y="949"/>
                      <a:pt x="513" y="914"/>
                      <a:pt x="513" y="870"/>
                    </a:cubicBezTo>
                    <a:cubicBezTo>
                      <a:pt x="513" y="827"/>
                      <a:pt x="549" y="791"/>
                      <a:pt x="592" y="791"/>
                    </a:cubicBezTo>
                    <a:lnTo>
                      <a:pt x="756" y="791"/>
                    </a:lnTo>
                    <a:lnTo>
                      <a:pt x="756" y="628"/>
                    </a:lnTo>
                    <a:cubicBezTo>
                      <a:pt x="756" y="584"/>
                      <a:pt x="791" y="548"/>
                      <a:pt x="835" y="548"/>
                    </a:cubicBezTo>
                    <a:cubicBezTo>
                      <a:pt x="878" y="548"/>
                      <a:pt x="914" y="584"/>
                      <a:pt x="914" y="628"/>
                    </a:cubicBezTo>
                    <a:lnTo>
                      <a:pt x="914" y="791"/>
                    </a:lnTo>
                    <a:lnTo>
                      <a:pt x="1077" y="791"/>
                    </a:lnTo>
                    <a:cubicBezTo>
                      <a:pt x="1121" y="791"/>
                      <a:pt x="1157" y="827"/>
                      <a:pt x="1157" y="870"/>
                    </a:cubicBezTo>
                    <a:close/>
                    <a:moveTo>
                      <a:pt x="1604" y="768"/>
                    </a:moveTo>
                    <a:lnTo>
                      <a:pt x="1514" y="768"/>
                    </a:lnTo>
                    <a:cubicBezTo>
                      <a:pt x="1517" y="793"/>
                      <a:pt x="1518" y="818"/>
                      <a:pt x="1518" y="844"/>
                    </a:cubicBezTo>
                    <a:cubicBezTo>
                      <a:pt x="1518" y="860"/>
                      <a:pt x="1517" y="877"/>
                      <a:pt x="1515" y="893"/>
                    </a:cubicBezTo>
                    <a:lnTo>
                      <a:pt x="1604" y="893"/>
                    </a:lnTo>
                    <a:cubicBezTo>
                      <a:pt x="1640" y="893"/>
                      <a:pt x="1669" y="865"/>
                      <a:pt x="1669" y="831"/>
                    </a:cubicBezTo>
                    <a:cubicBezTo>
                      <a:pt x="1669" y="796"/>
                      <a:pt x="1640" y="768"/>
                      <a:pt x="1604" y="768"/>
                    </a:cubicBezTo>
                    <a:close/>
                    <a:moveTo>
                      <a:pt x="1356" y="400"/>
                    </a:moveTo>
                    <a:lnTo>
                      <a:pt x="1421" y="336"/>
                    </a:lnTo>
                    <a:cubicBezTo>
                      <a:pt x="1446" y="310"/>
                      <a:pt x="1447" y="270"/>
                      <a:pt x="1423" y="245"/>
                    </a:cubicBezTo>
                    <a:cubicBezTo>
                      <a:pt x="1398" y="221"/>
                      <a:pt x="1358" y="222"/>
                      <a:pt x="1332" y="247"/>
                    </a:cubicBezTo>
                    <a:lnTo>
                      <a:pt x="1267" y="313"/>
                    </a:lnTo>
                    <a:cubicBezTo>
                      <a:pt x="1299" y="339"/>
                      <a:pt x="1329" y="368"/>
                      <a:pt x="1356" y="400"/>
                    </a:cubicBezTo>
                    <a:close/>
                    <a:moveTo>
                      <a:pt x="833" y="158"/>
                    </a:moveTo>
                    <a:cubicBezTo>
                      <a:pt x="854" y="158"/>
                      <a:pt x="875" y="160"/>
                      <a:pt x="895" y="161"/>
                    </a:cubicBezTo>
                    <a:lnTo>
                      <a:pt x="895" y="65"/>
                    </a:lnTo>
                    <a:cubicBezTo>
                      <a:pt x="895" y="29"/>
                      <a:pt x="867" y="0"/>
                      <a:pt x="833" y="0"/>
                    </a:cubicBezTo>
                    <a:cubicBezTo>
                      <a:pt x="799" y="0"/>
                      <a:pt x="771" y="29"/>
                      <a:pt x="771" y="65"/>
                    </a:cubicBezTo>
                    <a:lnTo>
                      <a:pt x="771" y="161"/>
                    </a:lnTo>
                    <a:cubicBezTo>
                      <a:pt x="791" y="160"/>
                      <a:pt x="812" y="158"/>
                      <a:pt x="833" y="158"/>
                    </a:cubicBezTo>
                    <a:close/>
                    <a:moveTo>
                      <a:pt x="307" y="408"/>
                    </a:moveTo>
                    <a:cubicBezTo>
                      <a:pt x="333" y="375"/>
                      <a:pt x="363" y="346"/>
                      <a:pt x="395" y="319"/>
                    </a:cubicBezTo>
                    <a:lnTo>
                      <a:pt x="334" y="258"/>
                    </a:lnTo>
                    <a:cubicBezTo>
                      <a:pt x="308" y="233"/>
                      <a:pt x="268" y="232"/>
                      <a:pt x="244" y="256"/>
                    </a:cubicBezTo>
                    <a:cubicBezTo>
                      <a:pt x="219" y="281"/>
                      <a:pt x="220" y="321"/>
                      <a:pt x="245" y="346"/>
                    </a:cubicBezTo>
                    <a:lnTo>
                      <a:pt x="307" y="408"/>
                    </a:lnTo>
                    <a:close/>
                    <a:moveTo>
                      <a:pt x="149" y="844"/>
                    </a:moveTo>
                    <a:cubicBezTo>
                      <a:pt x="149" y="818"/>
                      <a:pt x="151" y="793"/>
                      <a:pt x="154" y="768"/>
                    </a:cubicBezTo>
                    <a:lnTo>
                      <a:pt x="65" y="768"/>
                    </a:lnTo>
                    <a:cubicBezTo>
                      <a:pt x="29" y="768"/>
                      <a:pt x="0" y="796"/>
                      <a:pt x="0" y="831"/>
                    </a:cubicBezTo>
                    <a:cubicBezTo>
                      <a:pt x="0" y="865"/>
                      <a:pt x="29" y="893"/>
                      <a:pt x="65" y="893"/>
                    </a:cubicBezTo>
                    <a:lnTo>
                      <a:pt x="152" y="893"/>
                    </a:lnTo>
                    <a:cubicBezTo>
                      <a:pt x="151" y="877"/>
                      <a:pt x="149" y="860"/>
                      <a:pt x="149" y="844"/>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grpSp>
          <p:nvGrpSpPr>
            <p:cNvPr id="56" name="组合 55"/>
            <p:cNvGrpSpPr/>
            <p:nvPr/>
          </p:nvGrpSpPr>
          <p:grpSpPr>
            <a:xfrm>
              <a:off x="5964874" y="4583139"/>
              <a:ext cx="383088" cy="388316"/>
              <a:chOff x="1342896" y="2366362"/>
              <a:chExt cx="2093913" cy="2122488"/>
            </a:xfrm>
            <a:solidFill>
              <a:schemeClr val="bg1">
                <a:lumMod val="50000"/>
              </a:schemeClr>
            </a:solidFill>
          </p:grpSpPr>
          <p:sp>
            <p:nvSpPr>
              <p:cNvPr id="60" name="Freeform 6"/>
              <p:cNvSpPr>
                <a:spLocks noEditPoints="1"/>
              </p:cNvSpPr>
              <p:nvPr/>
            </p:nvSpPr>
            <p:spPr bwMode="auto">
              <a:xfrm>
                <a:off x="1342896" y="2366362"/>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nvGrpSpPr>
              <p:cNvPr id="61" name="组合 60"/>
              <p:cNvGrpSpPr/>
              <p:nvPr/>
            </p:nvGrpSpPr>
            <p:grpSpPr>
              <a:xfrm>
                <a:off x="1767347" y="2753040"/>
                <a:ext cx="1311950" cy="1299916"/>
                <a:chOff x="4699000" y="4643438"/>
                <a:chExt cx="346075" cy="342900"/>
              </a:xfrm>
              <a:grpFill/>
            </p:grpSpPr>
            <p:sp>
              <p:nvSpPr>
                <p:cNvPr id="62" name="Freeform 20"/>
                <p:cNvSpPr>
                  <a:spLocks noEditPoints="1"/>
                </p:cNvSpPr>
                <p:nvPr/>
              </p:nvSpPr>
              <p:spPr bwMode="auto">
                <a:xfrm>
                  <a:off x="4894263" y="4841875"/>
                  <a:ext cx="146050" cy="142875"/>
                </a:xfrm>
                <a:custGeom>
                  <a:avLst/>
                  <a:gdLst>
                    <a:gd name="T0" fmla="*/ 232 w 340"/>
                    <a:gd name="T1" fmla="*/ 183 h 333"/>
                    <a:gd name="T2" fmla="*/ 274 w 340"/>
                    <a:gd name="T3" fmla="*/ 224 h 333"/>
                    <a:gd name="T4" fmla="*/ 232 w 340"/>
                    <a:gd name="T5" fmla="*/ 266 h 333"/>
                    <a:gd name="T6" fmla="*/ 191 w 340"/>
                    <a:gd name="T7" fmla="*/ 224 h 333"/>
                    <a:gd name="T8" fmla="*/ 232 w 340"/>
                    <a:gd name="T9" fmla="*/ 183 h 333"/>
                    <a:gd name="T10" fmla="*/ 75 w 340"/>
                    <a:gd name="T11" fmla="*/ 3 h 333"/>
                    <a:gd name="T12" fmla="*/ 85 w 340"/>
                    <a:gd name="T13" fmla="*/ 24 h 333"/>
                    <a:gd name="T14" fmla="*/ 63 w 340"/>
                    <a:gd name="T15" fmla="*/ 46 h 333"/>
                    <a:gd name="T16" fmla="*/ 42 w 340"/>
                    <a:gd name="T17" fmla="*/ 67 h 333"/>
                    <a:gd name="T18" fmla="*/ 0 w 340"/>
                    <a:gd name="T19" fmla="*/ 94 h 333"/>
                    <a:gd name="T20" fmla="*/ 140 w 340"/>
                    <a:gd name="T21" fmla="*/ 235 h 333"/>
                    <a:gd name="T22" fmla="*/ 207 w 340"/>
                    <a:gd name="T23" fmla="*/ 324 h 333"/>
                    <a:gd name="T24" fmla="*/ 242 w 340"/>
                    <a:gd name="T25" fmla="*/ 333 h 333"/>
                    <a:gd name="T26" fmla="*/ 340 w 340"/>
                    <a:gd name="T27" fmla="*/ 235 h 333"/>
                    <a:gd name="T28" fmla="*/ 330 w 340"/>
                    <a:gd name="T29" fmla="*/ 199 h 333"/>
                    <a:gd name="T30" fmla="*/ 242 w 340"/>
                    <a:gd name="T31" fmla="*/ 133 h 333"/>
                    <a:gd name="T32" fmla="*/ 109 w 340"/>
                    <a:gd name="T33" fmla="*/ 0 h 333"/>
                    <a:gd name="T34" fmla="*/ 96 w 340"/>
                    <a:gd name="T35" fmla="*/ 13 h 333"/>
                    <a:gd name="T36" fmla="*/ 75 w 340"/>
                    <a:gd name="T37" fmla="*/ 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0" h="333">
                      <a:moveTo>
                        <a:pt x="232" y="183"/>
                      </a:moveTo>
                      <a:cubicBezTo>
                        <a:pt x="255" y="183"/>
                        <a:pt x="274" y="201"/>
                        <a:pt x="274" y="224"/>
                      </a:cubicBezTo>
                      <a:cubicBezTo>
                        <a:pt x="274" y="247"/>
                        <a:pt x="255" y="266"/>
                        <a:pt x="232" y="266"/>
                      </a:cubicBezTo>
                      <a:cubicBezTo>
                        <a:pt x="210" y="266"/>
                        <a:pt x="191" y="247"/>
                        <a:pt x="191" y="224"/>
                      </a:cubicBezTo>
                      <a:cubicBezTo>
                        <a:pt x="191" y="201"/>
                        <a:pt x="210" y="183"/>
                        <a:pt x="232" y="183"/>
                      </a:cubicBezTo>
                      <a:close/>
                      <a:moveTo>
                        <a:pt x="75" y="3"/>
                      </a:moveTo>
                      <a:lnTo>
                        <a:pt x="85" y="24"/>
                      </a:lnTo>
                      <a:lnTo>
                        <a:pt x="63" y="46"/>
                      </a:lnTo>
                      <a:lnTo>
                        <a:pt x="42" y="67"/>
                      </a:lnTo>
                      <a:cubicBezTo>
                        <a:pt x="30" y="79"/>
                        <a:pt x="15" y="88"/>
                        <a:pt x="0" y="94"/>
                      </a:cubicBezTo>
                      <a:lnTo>
                        <a:pt x="140" y="235"/>
                      </a:lnTo>
                      <a:lnTo>
                        <a:pt x="207" y="324"/>
                      </a:lnTo>
                      <a:lnTo>
                        <a:pt x="242" y="333"/>
                      </a:lnTo>
                      <a:lnTo>
                        <a:pt x="340" y="235"/>
                      </a:lnTo>
                      <a:lnTo>
                        <a:pt x="330" y="199"/>
                      </a:lnTo>
                      <a:lnTo>
                        <a:pt x="242" y="133"/>
                      </a:lnTo>
                      <a:lnTo>
                        <a:pt x="109" y="0"/>
                      </a:lnTo>
                      <a:lnTo>
                        <a:pt x="96" y="13"/>
                      </a:lnTo>
                      <a:lnTo>
                        <a:pt x="75"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panose="020B0604020202020204"/>
                    <a:ea typeface="微软雅黑" panose="020B0503020204020204" pitchFamily="34" charset="-122"/>
                  </a:endParaRPr>
                </a:p>
              </p:txBody>
            </p:sp>
            <p:sp>
              <p:nvSpPr>
                <p:cNvPr id="63" name="Freeform 21"/>
                <p:cNvSpPr/>
                <p:nvPr/>
              </p:nvSpPr>
              <p:spPr bwMode="auto">
                <a:xfrm>
                  <a:off x="4699000" y="4643438"/>
                  <a:ext cx="153987" cy="153988"/>
                </a:xfrm>
                <a:custGeom>
                  <a:avLst/>
                  <a:gdLst>
                    <a:gd name="T0" fmla="*/ 288 w 354"/>
                    <a:gd name="T1" fmla="*/ 281 h 355"/>
                    <a:gd name="T2" fmla="*/ 311 w 354"/>
                    <a:gd name="T3" fmla="*/ 258 h 355"/>
                    <a:gd name="T4" fmla="*/ 332 w 354"/>
                    <a:gd name="T5" fmla="*/ 269 h 355"/>
                    <a:gd name="T6" fmla="*/ 321 w 354"/>
                    <a:gd name="T7" fmla="*/ 248 h 355"/>
                    <a:gd name="T8" fmla="*/ 344 w 354"/>
                    <a:gd name="T9" fmla="*/ 225 h 355"/>
                    <a:gd name="T10" fmla="*/ 346 w 354"/>
                    <a:gd name="T11" fmla="*/ 223 h 355"/>
                    <a:gd name="T12" fmla="*/ 354 w 354"/>
                    <a:gd name="T13" fmla="*/ 185 h 355"/>
                    <a:gd name="T14" fmla="*/ 170 w 354"/>
                    <a:gd name="T15" fmla="*/ 1 h 355"/>
                    <a:gd name="T16" fmla="*/ 153 w 354"/>
                    <a:gd name="T17" fmla="*/ 17 h 355"/>
                    <a:gd name="T18" fmla="*/ 222 w 354"/>
                    <a:gd name="T19" fmla="*/ 127 h 355"/>
                    <a:gd name="T20" fmla="*/ 126 w 354"/>
                    <a:gd name="T21" fmla="*/ 223 h 355"/>
                    <a:gd name="T22" fmla="*/ 16 w 354"/>
                    <a:gd name="T23" fmla="*/ 154 h 355"/>
                    <a:gd name="T24" fmla="*/ 0 w 354"/>
                    <a:gd name="T25" fmla="*/ 171 h 355"/>
                    <a:gd name="T26" fmla="*/ 184 w 354"/>
                    <a:gd name="T27" fmla="*/ 355 h 355"/>
                    <a:gd name="T28" fmla="*/ 237 w 354"/>
                    <a:gd name="T29" fmla="*/ 340 h 355"/>
                    <a:gd name="T30" fmla="*/ 240 w 354"/>
                    <a:gd name="T31" fmla="*/ 344 h 355"/>
                    <a:gd name="T32" fmla="*/ 268 w 354"/>
                    <a:gd name="T33" fmla="*/ 301 h 355"/>
                    <a:gd name="T34" fmla="*/ 288 w 354"/>
                    <a:gd name="T35" fmla="*/ 281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4" h="355">
                      <a:moveTo>
                        <a:pt x="288" y="281"/>
                      </a:moveTo>
                      <a:lnTo>
                        <a:pt x="311" y="258"/>
                      </a:lnTo>
                      <a:lnTo>
                        <a:pt x="332" y="269"/>
                      </a:lnTo>
                      <a:lnTo>
                        <a:pt x="321" y="248"/>
                      </a:lnTo>
                      <a:lnTo>
                        <a:pt x="344" y="225"/>
                      </a:lnTo>
                      <a:lnTo>
                        <a:pt x="346" y="223"/>
                      </a:lnTo>
                      <a:cubicBezTo>
                        <a:pt x="351" y="210"/>
                        <a:pt x="354" y="197"/>
                        <a:pt x="354" y="185"/>
                      </a:cubicBezTo>
                      <a:cubicBezTo>
                        <a:pt x="354" y="91"/>
                        <a:pt x="264" y="0"/>
                        <a:pt x="170" y="1"/>
                      </a:cubicBezTo>
                      <a:cubicBezTo>
                        <a:pt x="170" y="1"/>
                        <a:pt x="159" y="11"/>
                        <a:pt x="153" y="17"/>
                      </a:cubicBezTo>
                      <a:cubicBezTo>
                        <a:pt x="229" y="93"/>
                        <a:pt x="222" y="80"/>
                        <a:pt x="222" y="127"/>
                      </a:cubicBezTo>
                      <a:cubicBezTo>
                        <a:pt x="222" y="164"/>
                        <a:pt x="162" y="223"/>
                        <a:pt x="126" y="223"/>
                      </a:cubicBezTo>
                      <a:cubicBezTo>
                        <a:pt x="78" y="223"/>
                        <a:pt x="93" y="231"/>
                        <a:pt x="16" y="154"/>
                      </a:cubicBezTo>
                      <a:cubicBezTo>
                        <a:pt x="10" y="160"/>
                        <a:pt x="0" y="171"/>
                        <a:pt x="0" y="171"/>
                      </a:cubicBezTo>
                      <a:cubicBezTo>
                        <a:pt x="1" y="265"/>
                        <a:pt x="90" y="355"/>
                        <a:pt x="184" y="355"/>
                      </a:cubicBezTo>
                      <a:cubicBezTo>
                        <a:pt x="201" y="355"/>
                        <a:pt x="219" y="349"/>
                        <a:pt x="237" y="340"/>
                      </a:cubicBezTo>
                      <a:lnTo>
                        <a:pt x="240" y="344"/>
                      </a:lnTo>
                      <a:cubicBezTo>
                        <a:pt x="246" y="328"/>
                        <a:pt x="255" y="314"/>
                        <a:pt x="268" y="301"/>
                      </a:cubicBezTo>
                      <a:lnTo>
                        <a:pt x="288" y="2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panose="020B0604020202020204"/>
                    <a:ea typeface="微软雅黑" panose="020B0503020204020204" pitchFamily="34" charset="-122"/>
                  </a:endParaRPr>
                </a:p>
              </p:txBody>
            </p:sp>
            <p:sp>
              <p:nvSpPr>
                <p:cNvPr id="64" name="Freeform 22"/>
                <p:cNvSpPr/>
                <p:nvPr/>
              </p:nvSpPr>
              <p:spPr bwMode="auto">
                <a:xfrm>
                  <a:off x="4699000" y="4643438"/>
                  <a:ext cx="346075" cy="342900"/>
                </a:xfrm>
                <a:custGeom>
                  <a:avLst/>
                  <a:gdLst>
                    <a:gd name="T0" fmla="*/ 771 w 800"/>
                    <a:gd name="T1" fmla="*/ 76 h 791"/>
                    <a:gd name="T2" fmla="*/ 716 w 800"/>
                    <a:gd name="T3" fmla="*/ 22 h 791"/>
                    <a:gd name="T4" fmla="*/ 663 w 800"/>
                    <a:gd name="T5" fmla="*/ 0 h 791"/>
                    <a:gd name="T6" fmla="*/ 610 w 800"/>
                    <a:gd name="T7" fmla="*/ 22 h 791"/>
                    <a:gd name="T8" fmla="*/ 376 w 800"/>
                    <a:gd name="T9" fmla="*/ 256 h 791"/>
                    <a:gd name="T10" fmla="*/ 366 w 800"/>
                    <a:gd name="T11" fmla="*/ 302 h 791"/>
                    <a:gd name="T12" fmla="*/ 335 w 800"/>
                    <a:gd name="T13" fmla="*/ 315 h 791"/>
                    <a:gd name="T14" fmla="*/ 320 w 800"/>
                    <a:gd name="T15" fmla="*/ 312 h 791"/>
                    <a:gd name="T16" fmla="*/ 300 w 800"/>
                    <a:gd name="T17" fmla="*/ 332 h 791"/>
                    <a:gd name="T18" fmla="*/ 300 w 800"/>
                    <a:gd name="T19" fmla="*/ 438 h 791"/>
                    <a:gd name="T20" fmla="*/ 303 w 800"/>
                    <a:gd name="T21" fmla="*/ 442 h 791"/>
                    <a:gd name="T22" fmla="*/ 120 w 800"/>
                    <a:gd name="T23" fmla="*/ 625 h 791"/>
                    <a:gd name="T24" fmla="*/ 72 w 800"/>
                    <a:gd name="T25" fmla="*/ 643 h 791"/>
                    <a:gd name="T26" fmla="*/ 0 w 800"/>
                    <a:gd name="T27" fmla="*/ 745 h 791"/>
                    <a:gd name="T28" fmla="*/ 46 w 800"/>
                    <a:gd name="T29" fmla="*/ 791 h 791"/>
                    <a:gd name="T30" fmla="*/ 148 w 800"/>
                    <a:gd name="T31" fmla="*/ 720 h 791"/>
                    <a:gd name="T32" fmla="*/ 166 w 800"/>
                    <a:gd name="T33" fmla="*/ 670 h 791"/>
                    <a:gd name="T34" fmla="*/ 349 w 800"/>
                    <a:gd name="T35" fmla="*/ 487 h 791"/>
                    <a:gd name="T36" fmla="*/ 355 w 800"/>
                    <a:gd name="T37" fmla="*/ 493 h 791"/>
                    <a:gd name="T38" fmla="*/ 407 w 800"/>
                    <a:gd name="T39" fmla="*/ 515 h 791"/>
                    <a:gd name="T40" fmla="*/ 460 w 800"/>
                    <a:gd name="T41" fmla="*/ 493 h 791"/>
                    <a:gd name="T42" fmla="*/ 481 w 800"/>
                    <a:gd name="T43" fmla="*/ 472 h 791"/>
                    <a:gd name="T44" fmla="*/ 490 w 800"/>
                    <a:gd name="T45" fmla="*/ 426 h 791"/>
                    <a:gd name="T46" fmla="*/ 522 w 800"/>
                    <a:gd name="T47" fmla="*/ 414 h 791"/>
                    <a:gd name="T48" fmla="*/ 536 w 800"/>
                    <a:gd name="T49" fmla="*/ 417 h 791"/>
                    <a:gd name="T50" fmla="*/ 771 w 800"/>
                    <a:gd name="T51" fmla="*/ 182 h 791"/>
                    <a:gd name="T52" fmla="*/ 771 w 800"/>
                    <a:gd name="T53" fmla="*/ 76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00" h="791">
                      <a:moveTo>
                        <a:pt x="771" y="76"/>
                      </a:moveTo>
                      <a:lnTo>
                        <a:pt x="716" y="22"/>
                      </a:lnTo>
                      <a:cubicBezTo>
                        <a:pt x="701" y="7"/>
                        <a:pt x="682" y="0"/>
                        <a:pt x="663" y="0"/>
                      </a:cubicBezTo>
                      <a:cubicBezTo>
                        <a:pt x="644" y="0"/>
                        <a:pt x="625" y="7"/>
                        <a:pt x="610" y="22"/>
                      </a:cubicBezTo>
                      <a:lnTo>
                        <a:pt x="376" y="256"/>
                      </a:lnTo>
                      <a:cubicBezTo>
                        <a:pt x="383" y="270"/>
                        <a:pt x="378" y="291"/>
                        <a:pt x="366" y="302"/>
                      </a:cubicBezTo>
                      <a:cubicBezTo>
                        <a:pt x="359" y="310"/>
                        <a:pt x="346" y="315"/>
                        <a:pt x="335" y="315"/>
                      </a:cubicBezTo>
                      <a:cubicBezTo>
                        <a:pt x="330" y="315"/>
                        <a:pt x="325" y="314"/>
                        <a:pt x="320" y="312"/>
                      </a:cubicBezTo>
                      <a:lnTo>
                        <a:pt x="300" y="332"/>
                      </a:lnTo>
                      <a:cubicBezTo>
                        <a:pt x="271" y="361"/>
                        <a:pt x="271" y="409"/>
                        <a:pt x="300" y="438"/>
                      </a:cubicBezTo>
                      <a:lnTo>
                        <a:pt x="303" y="442"/>
                      </a:lnTo>
                      <a:lnTo>
                        <a:pt x="120" y="625"/>
                      </a:lnTo>
                      <a:lnTo>
                        <a:pt x="72" y="643"/>
                      </a:lnTo>
                      <a:lnTo>
                        <a:pt x="0" y="745"/>
                      </a:lnTo>
                      <a:lnTo>
                        <a:pt x="46" y="791"/>
                      </a:lnTo>
                      <a:lnTo>
                        <a:pt x="148" y="720"/>
                      </a:lnTo>
                      <a:lnTo>
                        <a:pt x="166" y="670"/>
                      </a:lnTo>
                      <a:lnTo>
                        <a:pt x="349" y="487"/>
                      </a:lnTo>
                      <a:lnTo>
                        <a:pt x="355" y="493"/>
                      </a:lnTo>
                      <a:cubicBezTo>
                        <a:pt x="369" y="507"/>
                        <a:pt x="388" y="515"/>
                        <a:pt x="407" y="515"/>
                      </a:cubicBezTo>
                      <a:cubicBezTo>
                        <a:pt x="426" y="515"/>
                        <a:pt x="446" y="507"/>
                        <a:pt x="460" y="493"/>
                      </a:cubicBezTo>
                      <a:lnTo>
                        <a:pt x="481" y="472"/>
                      </a:lnTo>
                      <a:cubicBezTo>
                        <a:pt x="474" y="458"/>
                        <a:pt x="479" y="437"/>
                        <a:pt x="490" y="426"/>
                      </a:cubicBezTo>
                      <a:cubicBezTo>
                        <a:pt x="498" y="419"/>
                        <a:pt x="510" y="414"/>
                        <a:pt x="522" y="414"/>
                      </a:cubicBezTo>
                      <a:cubicBezTo>
                        <a:pt x="527" y="414"/>
                        <a:pt x="532" y="415"/>
                        <a:pt x="536" y="417"/>
                      </a:cubicBezTo>
                      <a:lnTo>
                        <a:pt x="771" y="182"/>
                      </a:lnTo>
                      <a:cubicBezTo>
                        <a:pt x="800" y="153"/>
                        <a:pt x="800" y="106"/>
                        <a:pt x="771"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panose="020B0604020202020204"/>
                    <a:ea typeface="微软雅黑" panose="020B0503020204020204" pitchFamily="34" charset="-122"/>
                  </a:endParaRPr>
                </a:p>
              </p:txBody>
            </p:sp>
          </p:grpSp>
        </p:grpSp>
        <p:grpSp>
          <p:nvGrpSpPr>
            <p:cNvPr id="57" name="组合 56"/>
            <p:cNvGrpSpPr/>
            <p:nvPr/>
          </p:nvGrpSpPr>
          <p:grpSpPr>
            <a:xfrm>
              <a:off x="7163685" y="4583139"/>
              <a:ext cx="383088" cy="388316"/>
              <a:chOff x="4910385" y="-2248866"/>
              <a:chExt cx="2093913" cy="2122488"/>
            </a:xfrm>
            <a:solidFill>
              <a:schemeClr val="bg1">
                <a:lumMod val="50000"/>
              </a:schemeClr>
            </a:solidFill>
          </p:grpSpPr>
          <p:sp>
            <p:nvSpPr>
              <p:cNvPr id="58" name="Freeform 6"/>
              <p:cNvSpPr>
                <a:spLocks noEditPoints="1"/>
              </p:cNvSpPr>
              <p:nvPr/>
            </p:nvSpPr>
            <p:spPr bwMode="auto">
              <a:xfrm>
                <a:off x="4910385" y="-2248866"/>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59" name="Freeform 5"/>
              <p:cNvSpPr>
                <a:spLocks noEditPoints="1"/>
              </p:cNvSpPr>
              <p:nvPr/>
            </p:nvSpPr>
            <p:spPr bwMode="auto">
              <a:xfrm>
                <a:off x="5341463" y="-1826020"/>
                <a:ext cx="1381847" cy="1227579"/>
              </a:xfrm>
              <a:custGeom>
                <a:avLst/>
                <a:gdLst>
                  <a:gd name="T0" fmla="*/ 746 w 1802"/>
                  <a:gd name="T1" fmla="*/ 524 h 1618"/>
                  <a:gd name="T2" fmla="*/ 223 w 1802"/>
                  <a:gd name="T3" fmla="*/ 599 h 1618"/>
                  <a:gd name="T4" fmla="*/ 223 w 1802"/>
                  <a:gd name="T5" fmla="*/ 383 h 1618"/>
                  <a:gd name="T6" fmla="*/ 1059 w 1802"/>
                  <a:gd name="T7" fmla="*/ 458 h 1618"/>
                  <a:gd name="T8" fmla="*/ 223 w 1802"/>
                  <a:gd name="T9" fmla="*/ 383 h 1618"/>
                  <a:gd name="T10" fmla="*/ 1059 w 1802"/>
                  <a:gd name="T11" fmla="*/ 241 h 1618"/>
                  <a:gd name="T12" fmla="*/ 223 w 1802"/>
                  <a:gd name="T13" fmla="*/ 317 h 1618"/>
                  <a:gd name="T14" fmla="*/ 0 w 1802"/>
                  <a:gd name="T15" fmla="*/ 1182 h 1618"/>
                  <a:gd name="T16" fmla="*/ 202 w 1802"/>
                  <a:gd name="T17" fmla="*/ 1455 h 1618"/>
                  <a:gd name="T18" fmla="*/ 1283 w 1802"/>
                  <a:gd name="T19" fmla="*/ 1548 h 1618"/>
                  <a:gd name="T20" fmla="*/ 1198 w 1802"/>
                  <a:gd name="T21" fmla="*/ 1219 h 1618"/>
                  <a:gd name="T22" fmla="*/ 382 w 1802"/>
                  <a:gd name="T23" fmla="*/ 1228 h 1618"/>
                  <a:gd name="T24" fmla="*/ 298 w 1802"/>
                  <a:gd name="T25" fmla="*/ 1320 h 1618"/>
                  <a:gd name="T26" fmla="*/ 84 w 1802"/>
                  <a:gd name="T27" fmla="*/ 1164 h 1618"/>
                  <a:gd name="T28" fmla="*/ 1198 w 1802"/>
                  <a:gd name="T29" fmla="*/ 85 h 1618"/>
                  <a:gd name="T30" fmla="*/ 1283 w 1802"/>
                  <a:gd name="T31" fmla="*/ 840 h 1618"/>
                  <a:gd name="T32" fmla="*/ 0 w 1802"/>
                  <a:gd name="T33" fmla="*/ 0 h 1618"/>
                  <a:gd name="T34" fmla="*/ 302 w 1802"/>
                  <a:gd name="T35" fmla="*/ 1398 h 1618"/>
                  <a:gd name="T36" fmla="*/ 972 w 1802"/>
                  <a:gd name="T37" fmla="*/ 1492 h 1618"/>
                  <a:gd name="T38" fmla="*/ 302 w 1802"/>
                  <a:gd name="T39" fmla="*/ 1398 h 1618"/>
                  <a:gd name="T40" fmla="*/ 1442 w 1802"/>
                  <a:gd name="T41" fmla="*/ 1062 h 1618"/>
                  <a:gd name="T42" fmla="*/ 993 w 1802"/>
                  <a:gd name="T43" fmla="*/ 851 h 1618"/>
                  <a:gd name="T44" fmla="*/ 1783 w 1802"/>
                  <a:gd name="T45" fmla="*/ 1547 h 1618"/>
                  <a:gd name="T46" fmla="*/ 1604 w 1802"/>
                  <a:gd name="T47" fmla="*/ 1057 h 1618"/>
                  <a:gd name="T48" fmla="*/ 1387 w 1802"/>
                  <a:gd name="T49" fmla="*/ 940 h 1618"/>
                  <a:gd name="T50" fmla="*/ 1393 w 1802"/>
                  <a:gd name="T51" fmla="*/ 863 h 1618"/>
                  <a:gd name="T52" fmla="*/ 1333 w 1802"/>
                  <a:gd name="T53" fmla="*/ 914 h 1618"/>
                  <a:gd name="T54" fmla="*/ 1360 w 1802"/>
                  <a:gd name="T55" fmla="*/ 951 h 1618"/>
                  <a:gd name="T56" fmla="*/ 1549 w 1802"/>
                  <a:gd name="T57" fmla="*/ 1082 h 1618"/>
                  <a:gd name="T58" fmla="*/ 1681 w 1802"/>
                  <a:gd name="T59" fmla="*/ 1321 h 1618"/>
                  <a:gd name="T60" fmla="*/ 1572 w 1802"/>
                  <a:gd name="T61" fmla="*/ 1171 h 1618"/>
                  <a:gd name="T62" fmla="*/ 1270 w 1802"/>
                  <a:gd name="T63" fmla="*/ 1253 h 1618"/>
                  <a:gd name="T64" fmla="*/ 1696 w 1802"/>
                  <a:gd name="T65" fmla="*/ 1610 h 1618"/>
                  <a:gd name="T66" fmla="*/ 1069 w 1802"/>
                  <a:gd name="T67" fmla="*/ 618 h 1618"/>
                  <a:gd name="T68" fmla="*/ 823 w 1802"/>
                  <a:gd name="T69" fmla="*/ 496 h 1618"/>
                  <a:gd name="T70" fmla="*/ 1007 w 1802"/>
                  <a:gd name="T71" fmla="*/ 661 h 1618"/>
                  <a:gd name="T72" fmla="*/ 941 w 1802"/>
                  <a:gd name="T73" fmla="*/ 716 h 1618"/>
                  <a:gd name="T74" fmla="*/ 810 w 1802"/>
                  <a:gd name="T75" fmla="*/ 507 h 1618"/>
                  <a:gd name="T76" fmla="*/ 889 w 1802"/>
                  <a:gd name="T77" fmla="*/ 770 h 1618"/>
                  <a:gd name="T78" fmla="*/ 1111 w 1802"/>
                  <a:gd name="T79" fmla="*/ 712 h 1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02" h="1618">
                    <a:moveTo>
                      <a:pt x="223" y="524"/>
                    </a:moveTo>
                    <a:lnTo>
                      <a:pt x="746" y="524"/>
                    </a:lnTo>
                    <a:lnTo>
                      <a:pt x="746" y="599"/>
                    </a:lnTo>
                    <a:lnTo>
                      <a:pt x="223" y="599"/>
                    </a:lnTo>
                    <a:lnTo>
                      <a:pt x="223" y="524"/>
                    </a:lnTo>
                    <a:close/>
                    <a:moveTo>
                      <a:pt x="223" y="383"/>
                    </a:moveTo>
                    <a:lnTo>
                      <a:pt x="1059" y="383"/>
                    </a:lnTo>
                    <a:lnTo>
                      <a:pt x="1059" y="458"/>
                    </a:lnTo>
                    <a:lnTo>
                      <a:pt x="223" y="458"/>
                    </a:lnTo>
                    <a:lnTo>
                      <a:pt x="223" y="383"/>
                    </a:lnTo>
                    <a:close/>
                    <a:moveTo>
                      <a:pt x="223" y="241"/>
                    </a:moveTo>
                    <a:lnTo>
                      <a:pt x="1059" y="241"/>
                    </a:lnTo>
                    <a:lnTo>
                      <a:pt x="1059" y="317"/>
                    </a:lnTo>
                    <a:lnTo>
                      <a:pt x="223" y="317"/>
                    </a:lnTo>
                    <a:lnTo>
                      <a:pt x="223" y="241"/>
                    </a:lnTo>
                    <a:close/>
                    <a:moveTo>
                      <a:pt x="0" y="1182"/>
                    </a:moveTo>
                    <a:cubicBezTo>
                      <a:pt x="0" y="1254"/>
                      <a:pt x="9" y="1311"/>
                      <a:pt x="54" y="1369"/>
                    </a:cubicBezTo>
                    <a:cubicBezTo>
                      <a:pt x="92" y="1419"/>
                      <a:pt x="140" y="1446"/>
                      <a:pt x="202" y="1455"/>
                    </a:cubicBezTo>
                    <a:lnTo>
                      <a:pt x="1206" y="1612"/>
                    </a:lnTo>
                    <a:cubicBezTo>
                      <a:pt x="1248" y="1618"/>
                      <a:pt x="1283" y="1590"/>
                      <a:pt x="1283" y="1548"/>
                    </a:cubicBezTo>
                    <a:lnTo>
                      <a:pt x="1283" y="1335"/>
                    </a:lnTo>
                    <a:cubicBezTo>
                      <a:pt x="1254" y="1299"/>
                      <a:pt x="1226" y="1259"/>
                      <a:pt x="1198" y="1219"/>
                    </a:cubicBezTo>
                    <a:lnTo>
                      <a:pt x="1198" y="1490"/>
                    </a:lnTo>
                    <a:lnTo>
                      <a:pt x="382" y="1228"/>
                    </a:lnTo>
                    <a:cubicBezTo>
                      <a:pt x="372" y="1225"/>
                      <a:pt x="361" y="1229"/>
                      <a:pt x="356" y="1239"/>
                    </a:cubicBezTo>
                    <a:cubicBezTo>
                      <a:pt x="339" y="1273"/>
                      <a:pt x="319" y="1304"/>
                      <a:pt x="298" y="1320"/>
                    </a:cubicBezTo>
                    <a:cubicBezTo>
                      <a:pt x="239" y="1366"/>
                      <a:pt x="166" y="1357"/>
                      <a:pt x="121" y="1299"/>
                    </a:cubicBezTo>
                    <a:cubicBezTo>
                      <a:pt x="88" y="1256"/>
                      <a:pt x="84" y="1215"/>
                      <a:pt x="84" y="1164"/>
                    </a:cubicBezTo>
                    <a:lnTo>
                      <a:pt x="84" y="85"/>
                    </a:lnTo>
                    <a:lnTo>
                      <a:pt x="1198" y="85"/>
                    </a:lnTo>
                    <a:lnTo>
                      <a:pt x="1198" y="751"/>
                    </a:lnTo>
                    <a:lnTo>
                      <a:pt x="1283" y="840"/>
                    </a:lnTo>
                    <a:lnTo>
                      <a:pt x="1283" y="0"/>
                    </a:lnTo>
                    <a:lnTo>
                      <a:pt x="0" y="0"/>
                    </a:lnTo>
                    <a:lnTo>
                      <a:pt x="0" y="1182"/>
                    </a:lnTo>
                    <a:close/>
                    <a:moveTo>
                      <a:pt x="302" y="1398"/>
                    </a:moveTo>
                    <a:lnTo>
                      <a:pt x="970" y="1503"/>
                    </a:lnTo>
                    <a:cubicBezTo>
                      <a:pt x="977" y="1504"/>
                      <a:pt x="980" y="1494"/>
                      <a:pt x="972" y="1492"/>
                    </a:cubicBezTo>
                    <a:lnTo>
                      <a:pt x="390" y="1305"/>
                    </a:lnTo>
                    <a:cubicBezTo>
                      <a:pt x="364" y="1349"/>
                      <a:pt x="344" y="1371"/>
                      <a:pt x="302" y="1398"/>
                    </a:cubicBezTo>
                    <a:close/>
                    <a:moveTo>
                      <a:pt x="1131" y="735"/>
                    </a:moveTo>
                    <a:lnTo>
                      <a:pt x="1442" y="1062"/>
                    </a:lnTo>
                    <a:lnTo>
                      <a:pt x="1264" y="1213"/>
                    </a:lnTo>
                    <a:lnTo>
                      <a:pt x="993" y="851"/>
                    </a:lnTo>
                    <a:lnTo>
                      <a:pt x="1131" y="735"/>
                    </a:lnTo>
                    <a:close/>
                    <a:moveTo>
                      <a:pt x="1783" y="1547"/>
                    </a:moveTo>
                    <a:cubicBezTo>
                      <a:pt x="1788" y="1530"/>
                      <a:pt x="1791" y="1511"/>
                      <a:pt x="1793" y="1489"/>
                    </a:cubicBezTo>
                    <a:cubicBezTo>
                      <a:pt x="1802" y="1343"/>
                      <a:pt x="1781" y="1146"/>
                      <a:pt x="1604" y="1057"/>
                    </a:cubicBezTo>
                    <a:cubicBezTo>
                      <a:pt x="1550" y="1030"/>
                      <a:pt x="1446" y="989"/>
                      <a:pt x="1408" y="959"/>
                    </a:cubicBezTo>
                    <a:cubicBezTo>
                      <a:pt x="1399" y="952"/>
                      <a:pt x="1392" y="946"/>
                      <a:pt x="1387" y="940"/>
                    </a:cubicBezTo>
                    <a:cubicBezTo>
                      <a:pt x="1392" y="939"/>
                      <a:pt x="1397" y="937"/>
                      <a:pt x="1401" y="933"/>
                    </a:cubicBezTo>
                    <a:cubicBezTo>
                      <a:pt x="1418" y="919"/>
                      <a:pt x="1414" y="888"/>
                      <a:pt x="1393" y="863"/>
                    </a:cubicBezTo>
                    <a:cubicBezTo>
                      <a:pt x="1373" y="838"/>
                      <a:pt x="1342" y="830"/>
                      <a:pt x="1325" y="844"/>
                    </a:cubicBezTo>
                    <a:cubicBezTo>
                      <a:pt x="1309" y="858"/>
                      <a:pt x="1312" y="890"/>
                      <a:pt x="1333" y="914"/>
                    </a:cubicBezTo>
                    <a:cubicBezTo>
                      <a:pt x="1338" y="920"/>
                      <a:pt x="1343" y="925"/>
                      <a:pt x="1349" y="929"/>
                    </a:cubicBezTo>
                    <a:cubicBezTo>
                      <a:pt x="1351" y="937"/>
                      <a:pt x="1355" y="944"/>
                      <a:pt x="1360" y="951"/>
                    </a:cubicBezTo>
                    <a:cubicBezTo>
                      <a:pt x="1367" y="963"/>
                      <a:pt x="1379" y="975"/>
                      <a:pt x="1394" y="986"/>
                    </a:cubicBezTo>
                    <a:cubicBezTo>
                      <a:pt x="1436" y="1019"/>
                      <a:pt x="1494" y="1051"/>
                      <a:pt x="1549" y="1082"/>
                    </a:cubicBezTo>
                    <a:cubicBezTo>
                      <a:pt x="1666" y="1148"/>
                      <a:pt x="1695" y="1231"/>
                      <a:pt x="1700" y="1321"/>
                    </a:cubicBezTo>
                    <a:cubicBezTo>
                      <a:pt x="1701" y="1334"/>
                      <a:pt x="1694" y="1341"/>
                      <a:pt x="1681" y="1321"/>
                    </a:cubicBezTo>
                    <a:cubicBezTo>
                      <a:pt x="1677" y="1316"/>
                      <a:pt x="1673" y="1310"/>
                      <a:pt x="1670" y="1305"/>
                    </a:cubicBezTo>
                    <a:cubicBezTo>
                      <a:pt x="1643" y="1261"/>
                      <a:pt x="1610" y="1216"/>
                      <a:pt x="1572" y="1171"/>
                    </a:cubicBezTo>
                    <a:cubicBezTo>
                      <a:pt x="1542" y="1136"/>
                      <a:pt x="1512" y="1104"/>
                      <a:pt x="1481" y="1075"/>
                    </a:cubicBezTo>
                    <a:lnTo>
                      <a:pt x="1270" y="1253"/>
                    </a:lnTo>
                    <a:cubicBezTo>
                      <a:pt x="1293" y="1288"/>
                      <a:pt x="1320" y="1324"/>
                      <a:pt x="1350" y="1359"/>
                    </a:cubicBezTo>
                    <a:cubicBezTo>
                      <a:pt x="1476" y="1508"/>
                      <a:pt x="1615" y="1606"/>
                      <a:pt x="1696" y="1610"/>
                    </a:cubicBezTo>
                    <a:cubicBezTo>
                      <a:pt x="1739" y="1613"/>
                      <a:pt x="1770" y="1585"/>
                      <a:pt x="1783" y="1547"/>
                    </a:cubicBezTo>
                    <a:close/>
                    <a:moveTo>
                      <a:pt x="1069" y="618"/>
                    </a:moveTo>
                    <a:lnTo>
                      <a:pt x="835" y="486"/>
                    </a:lnTo>
                    <a:lnTo>
                      <a:pt x="823" y="496"/>
                    </a:lnTo>
                    <a:lnTo>
                      <a:pt x="953" y="651"/>
                    </a:lnTo>
                    <a:cubicBezTo>
                      <a:pt x="971" y="641"/>
                      <a:pt x="993" y="645"/>
                      <a:pt x="1007" y="661"/>
                    </a:cubicBezTo>
                    <a:cubicBezTo>
                      <a:pt x="1022" y="679"/>
                      <a:pt x="1020" y="706"/>
                      <a:pt x="1002" y="722"/>
                    </a:cubicBezTo>
                    <a:cubicBezTo>
                      <a:pt x="984" y="737"/>
                      <a:pt x="957" y="734"/>
                      <a:pt x="941" y="716"/>
                    </a:cubicBezTo>
                    <a:cubicBezTo>
                      <a:pt x="928" y="700"/>
                      <a:pt x="928" y="677"/>
                      <a:pt x="940" y="662"/>
                    </a:cubicBezTo>
                    <a:lnTo>
                      <a:pt x="810" y="507"/>
                    </a:lnTo>
                    <a:lnTo>
                      <a:pt x="797" y="518"/>
                    </a:lnTo>
                    <a:lnTo>
                      <a:pt x="889" y="770"/>
                    </a:lnTo>
                    <a:lnTo>
                      <a:pt x="974" y="828"/>
                    </a:lnTo>
                    <a:lnTo>
                      <a:pt x="1111" y="712"/>
                    </a:lnTo>
                    <a:lnTo>
                      <a:pt x="1069" y="618"/>
                    </a:ln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grpSp>
      </p:gr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250" fill="hold"/>
                                        <p:tgtEl>
                                          <p:spTgt spid="15"/>
                                        </p:tgtEl>
                                        <p:attrNameLst>
                                          <p:attrName>ppt_w</p:attrName>
                                        </p:attrNameLst>
                                      </p:cBhvr>
                                      <p:tavLst>
                                        <p:tav tm="0">
                                          <p:val>
                                            <p:fltVal val="0"/>
                                          </p:val>
                                        </p:tav>
                                        <p:tav tm="100000">
                                          <p:val>
                                            <p:strVal val="#ppt_w"/>
                                          </p:val>
                                        </p:tav>
                                      </p:tavLst>
                                    </p:anim>
                                    <p:anim calcmode="lin" valueType="num">
                                      <p:cBhvr>
                                        <p:cTn id="12" dur="250" fill="hold"/>
                                        <p:tgtEl>
                                          <p:spTgt spid="15"/>
                                        </p:tgtEl>
                                        <p:attrNameLst>
                                          <p:attrName>ppt_h</p:attrName>
                                        </p:attrNameLst>
                                      </p:cBhvr>
                                      <p:tavLst>
                                        <p:tav tm="0">
                                          <p:val>
                                            <p:fltVal val="0"/>
                                          </p:val>
                                        </p:tav>
                                        <p:tav tm="100000">
                                          <p:val>
                                            <p:strVal val="#ppt_h"/>
                                          </p:val>
                                        </p:tav>
                                      </p:tavLst>
                                    </p:anim>
                                    <p:animEffect transition="in" filter="fade">
                                      <p:cBhvr>
                                        <p:cTn id="13" dur="250"/>
                                        <p:tgtEl>
                                          <p:spTgt spid="15"/>
                                        </p:tgtEl>
                                      </p:cBhvr>
                                    </p:animEffect>
                                  </p:childTnLst>
                                </p:cTn>
                              </p:par>
                              <p:par>
                                <p:cTn id="14" presetID="6" presetClass="emph" presetSubtype="0" autoRev="1" fill="hold" grpId="1" nodeType="withEffect">
                                  <p:stCondLst>
                                    <p:cond delay="200"/>
                                  </p:stCondLst>
                                  <p:childTnLst>
                                    <p:animScale>
                                      <p:cBhvr>
                                        <p:cTn id="15" dur="250" fill="hold"/>
                                        <p:tgtEl>
                                          <p:spTgt spid="15"/>
                                        </p:tgtEl>
                                      </p:cBhvr>
                                      <p:by x="105000" y="105000"/>
                                    </p:animScale>
                                  </p:childTnLst>
                                </p:cTn>
                              </p:par>
                              <p:par>
                                <p:cTn id="16" presetID="27" presetClass="emph" presetSubtype="0" fill="remove" grpId="2" nodeType="withEffect">
                                  <p:stCondLst>
                                    <p:cond delay="500"/>
                                  </p:stCondLst>
                                  <p:childTnLst>
                                    <p:animClr clrSpc="rgb" dir="cw">
                                      <p:cBhvr override="childStyle">
                                        <p:cTn id="17" dur="125" autoRev="1" fill="remove"/>
                                        <p:tgtEl>
                                          <p:spTgt spid="15"/>
                                        </p:tgtEl>
                                        <p:attrNameLst>
                                          <p:attrName>style.color</p:attrName>
                                        </p:attrNameLst>
                                      </p:cBhvr>
                                      <p:to>
                                        <a:schemeClr val="bg1"/>
                                      </p:to>
                                    </p:animClr>
                                    <p:animClr clrSpc="rgb" dir="cw">
                                      <p:cBhvr>
                                        <p:cTn id="18" dur="125" autoRev="1" fill="remove"/>
                                        <p:tgtEl>
                                          <p:spTgt spid="15"/>
                                        </p:tgtEl>
                                        <p:attrNameLst>
                                          <p:attrName>fillcolor</p:attrName>
                                        </p:attrNameLst>
                                      </p:cBhvr>
                                      <p:to>
                                        <a:schemeClr val="bg1"/>
                                      </p:to>
                                    </p:animClr>
                                    <p:set>
                                      <p:cBhvr>
                                        <p:cTn id="19" dur="125" autoRev="1" fill="remove"/>
                                        <p:tgtEl>
                                          <p:spTgt spid="15"/>
                                        </p:tgtEl>
                                        <p:attrNameLst>
                                          <p:attrName>fill.type</p:attrName>
                                        </p:attrNameLst>
                                      </p:cBhvr>
                                      <p:to>
                                        <p:strVal val="solid"/>
                                      </p:to>
                                    </p:set>
                                    <p:set>
                                      <p:cBhvr>
                                        <p:cTn id="20" dur="125" autoRev="1" fill="remove"/>
                                        <p:tgtEl>
                                          <p:spTgt spid="15"/>
                                        </p:tgtEl>
                                        <p:attrNameLst>
                                          <p:attrName>fill.on</p:attrName>
                                        </p:attrNameLst>
                                      </p:cBhvr>
                                      <p:to>
                                        <p:strVal val="true"/>
                                      </p:to>
                                    </p:set>
                                  </p:childTnLst>
                                </p:cTn>
                              </p:par>
                            </p:childTnLst>
                          </p:cTn>
                        </p:par>
                        <p:par>
                          <p:cTn id="21" fill="hold">
                            <p:stCondLst>
                              <p:cond delay="1000"/>
                            </p:stCondLst>
                            <p:childTnLst>
                              <p:par>
                                <p:cTn id="22" presetID="2" presetClass="entr" presetSubtype="6"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1+#ppt_w/2"/>
                                          </p:val>
                                        </p:tav>
                                        <p:tav tm="100000">
                                          <p:val>
                                            <p:strVal val="#ppt_x"/>
                                          </p:val>
                                        </p:tav>
                                      </p:tavLst>
                                    </p:anim>
                                    <p:anim calcmode="lin" valueType="num">
                                      <p:cBhvr additive="base">
                                        <p:cTn id="25" dur="500" fill="hold"/>
                                        <p:tgtEl>
                                          <p:spTgt spid="21"/>
                                        </p:tgtEl>
                                        <p:attrNameLst>
                                          <p:attrName>ppt_y</p:attrName>
                                        </p:attrNameLst>
                                      </p:cBhvr>
                                      <p:tavLst>
                                        <p:tav tm="0">
                                          <p:val>
                                            <p:strVal val="1+#ppt_h/2"/>
                                          </p:val>
                                        </p:tav>
                                        <p:tav tm="100000">
                                          <p:val>
                                            <p:strVal val="#ppt_y"/>
                                          </p:val>
                                        </p:tav>
                                      </p:tavLst>
                                    </p:anim>
                                  </p:childTnLst>
                                </p:cTn>
                              </p:par>
                              <p:par>
                                <p:cTn id="26" presetID="2" presetClass="entr" presetSubtype="3" fill="hold" grpId="0" nodeType="withEffect">
                                  <p:stCondLst>
                                    <p:cond delay="10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1+#ppt_w/2"/>
                                          </p:val>
                                        </p:tav>
                                        <p:tav tm="100000">
                                          <p:val>
                                            <p:strVal val="#ppt_x"/>
                                          </p:val>
                                        </p:tav>
                                      </p:tavLst>
                                    </p:anim>
                                    <p:anim calcmode="lin" valueType="num">
                                      <p:cBhvr additive="base">
                                        <p:cTn id="29" dur="500" fill="hold"/>
                                        <p:tgtEl>
                                          <p:spTgt spid="18"/>
                                        </p:tgtEl>
                                        <p:attrNameLst>
                                          <p:attrName>ppt_y</p:attrName>
                                        </p:attrNameLst>
                                      </p:cBhvr>
                                      <p:tavLst>
                                        <p:tav tm="0">
                                          <p:val>
                                            <p:strVal val="0-#ppt_h/2"/>
                                          </p:val>
                                        </p:tav>
                                        <p:tav tm="100000">
                                          <p:val>
                                            <p:strVal val="#ppt_y"/>
                                          </p:val>
                                        </p:tav>
                                      </p:tavLst>
                                    </p:anim>
                                  </p:childTnLst>
                                </p:cTn>
                              </p:par>
                              <p:par>
                                <p:cTn id="30" presetID="2" presetClass="entr" presetSubtype="6" fill="hold" grpId="0" nodeType="withEffect">
                                  <p:stCondLst>
                                    <p:cond delay="20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1+#ppt_w/2"/>
                                          </p:val>
                                        </p:tav>
                                        <p:tav tm="100000">
                                          <p:val>
                                            <p:strVal val="#ppt_x"/>
                                          </p:val>
                                        </p:tav>
                                      </p:tavLst>
                                    </p:anim>
                                    <p:anim calcmode="lin" valueType="num">
                                      <p:cBhvr additive="base">
                                        <p:cTn id="33" dur="500" fill="hold"/>
                                        <p:tgtEl>
                                          <p:spTgt spid="17"/>
                                        </p:tgtEl>
                                        <p:attrNameLst>
                                          <p:attrName>ppt_y</p:attrName>
                                        </p:attrNameLst>
                                      </p:cBhvr>
                                      <p:tavLst>
                                        <p:tav tm="0">
                                          <p:val>
                                            <p:strVal val="1+#ppt_h/2"/>
                                          </p:val>
                                        </p:tav>
                                        <p:tav tm="100000">
                                          <p:val>
                                            <p:strVal val="#ppt_y"/>
                                          </p:val>
                                        </p:tav>
                                      </p:tavLst>
                                    </p:anim>
                                  </p:childTnLst>
                                </p:cTn>
                              </p:par>
                              <p:par>
                                <p:cTn id="34" presetID="2" presetClass="entr" presetSubtype="6" fill="hold" grpId="0" nodeType="withEffect">
                                  <p:stCondLst>
                                    <p:cond delay="40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400" fill="hold"/>
                                        <p:tgtEl>
                                          <p:spTgt spid="20"/>
                                        </p:tgtEl>
                                        <p:attrNameLst>
                                          <p:attrName>ppt_x</p:attrName>
                                        </p:attrNameLst>
                                      </p:cBhvr>
                                      <p:tavLst>
                                        <p:tav tm="0">
                                          <p:val>
                                            <p:strVal val="1+#ppt_w/2"/>
                                          </p:val>
                                        </p:tav>
                                        <p:tav tm="100000">
                                          <p:val>
                                            <p:strVal val="#ppt_x"/>
                                          </p:val>
                                        </p:tav>
                                      </p:tavLst>
                                    </p:anim>
                                    <p:anim calcmode="lin" valueType="num">
                                      <p:cBhvr additive="base">
                                        <p:cTn id="37" dur="400" fill="hold"/>
                                        <p:tgtEl>
                                          <p:spTgt spid="20"/>
                                        </p:tgtEl>
                                        <p:attrNameLst>
                                          <p:attrName>ppt_y</p:attrName>
                                        </p:attrNameLst>
                                      </p:cBhvr>
                                      <p:tavLst>
                                        <p:tav tm="0">
                                          <p:val>
                                            <p:strVal val="1+#ppt_h/2"/>
                                          </p:val>
                                        </p:tav>
                                        <p:tav tm="100000">
                                          <p:val>
                                            <p:strVal val="#ppt_y"/>
                                          </p:val>
                                        </p:tav>
                                      </p:tavLst>
                                    </p:anim>
                                  </p:childTnLst>
                                </p:cTn>
                              </p:par>
                              <p:par>
                                <p:cTn id="38" presetID="2" presetClass="entr" presetSubtype="3" fill="hold" grpId="0" nodeType="withEffect">
                                  <p:stCondLst>
                                    <p:cond delay="500"/>
                                  </p:stCondLst>
                                  <p:childTnLst>
                                    <p:set>
                                      <p:cBhvr>
                                        <p:cTn id="39" dur="1" fill="hold">
                                          <p:stCondLst>
                                            <p:cond delay="0"/>
                                          </p:stCondLst>
                                        </p:cTn>
                                        <p:tgtEl>
                                          <p:spTgt spid="16"/>
                                        </p:tgtEl>
                                        <p:attrNameLst>
                                          <p:attrName>style.visibility</p:attrName>
                                        </p:attrNameLst>
                                      </p:cBhvr>
                                      <p:to>
                                        <p:strVal val="visible"/>
                                      </p:to>
                                    </p:set>
                                    <p:anim calcmode="lin" valueType="num">
                                      <p:cBhvr additive="base">
                                        <p:cTn id="40" dur="500" fill="hold"/>
                                        <p:tgtEl>
                                          <p:spTgt spid="16"/>
                                        </p:tgtEl>
                                        <p:attrNameLst>
                                          <p:attrName>ppt_x</p:attrName>
                                        </p:attrNameLst>
                                      </p:cBhvr>
                                      <p:tavLst>
                                        <p:tav tm="0">
                                          <p:val>
                                            <p:strVal val="1+#ppt_w/2"/>
                                          </p:val>
                                        </p:tav>
                                        <p:tav tm="100000">
                                          <p:val>
                                            <p:strVal val="#ppt_x"/>
                                          </p:val>
                                        </p:tav>
                                      </p:tavLst>
                                    </p:anim>
                                    <p:anim calcmode="lin" valueType="num">
                                      <p:cBhvr additive="base">
                                        <p:cTn id="41" dur="500" fill="hold"/>
                                        <p:tgtEl>
                                          <p:spTgt spid="16"/>
                                        </p:tgtEl>
                                        <p:attrNameLst>
                                          <p:attrName>ppt_y</p:attrName>
                                        </p:attrNameLst>
                                      </p:cBhvr>
                                      <p:tavLst>
                                        <p:tav tm="0">
                                          <p:val>
                                            <p:strVal val="0-#ppt_h/2"/>
                                          </p:val>
                                        </p:tav>
                                        <p:tav tm="100000">
                                          <p:val>
                                            <p:strVal val="#ppt_y"/>
                                          </p:val>
                                        </p:tav>
                                      </p:tavLst>
                                    </p:anim>
                                  </p:childTnLst>
                                </p:cTn>
                              </p:par>
                              <p:par>
                                <p:cTn id="42" presetID="2" presetClass="entr" presetSubtype="3" fill="hold" grpId="0" nodeType="withEffect">
                                  <p:stCondLst>
                                    <p:cond delay="750"/>
                                  </p:stCondLst>
                                  <p:childTnLst>
                                    <p:set>
                                      <p:cBhvr>
                                        <p:cTn id="43" dur="1" fill="hold">
                                          <p:stCondLst>
                                            <p:cond delay="0"/>
                                          </p:stCondLst>
                                        </p:cTn>
                                        <p:tgtEl>
                                          <p:spTgt spid="19"/>
                                        </p:tgtEl>
                                        <p:attrNameLst>
                                          <p:attrName>style.visibility</p:attrName>
                                        </p:attrNameLst>
                                      </p:cBhvr>
                                      <p:to>
                                        <p:strVal val="visible"/>
                                      </p:to>
                                    </p:set>
                                    <p:anim calcmode="lin" valueType="num">
                                      <p:cBhvr additive="base">
                                        <p:cTn id="44" dur="500" fill="hold"/>
                                        <p:tgtEl>
                                          <p:spTgt spid="19"/>
                                        </p:tgtEl>
                                        <p:attrNameLst>
                                          <p:attrName>ppt_x</p:attrName>
                                        </p:attrNameLst>
                                      </p:cBhvr>
                                      <p:tavLst>
                                        <p:tav tm="0">
                                          <p:val>
                                            <p:strVal val="1+#ppt_w/2"/>
                                          </p:val>
                                        </p:tav>
                                        <p:tav tm="100000">
                                          <p:val>
                                            <p:strVal val="#ppt_x"/>
                                          </p:val>
                                        </p:tav>
                                      </p:tavLst>
                                    </p:anim>
                                    <p:anim calcmode="lin" valueType="num">
                                      <p:cBhvr additive="base">
                                        <p:cTn id="45" dur="500" fill="hold"/>
                                        <p:tgtEl>
                                          <p:spTgt spid="19"/>
                                        </p:tgtEl>
                                        <p:attrNameLst>
                                          <p:attrName>ppt_y</p:attrName>
                                        </p:attrNameLst>
                                      </p:cBhvr>
                                      <p:tavLst>
                                        <p:tav tm="0">
                                          <p:val>
                                            <p:strVal val="0-#ppt_h/2"/>
                                          </p:val>
                                        </p:tav>
                                        <p:tav tm="100000">
                                          <p:val>
                                            <p:strVal val="#ppt_y"/>
                                          </p:val>
                                        </p:tav>
                                      </p:tavLst>
                                    </p:anim>
                                  </p:childTnLst>
                                </p:cTn>
                              </p:par>
                              <p:par>
                                <p:cTn id="46" presetID="42" presetClass="entr" presetSubtype="0" fill="hold" grpId="0" nodeType="withEffect">
                                  <p:stCondLst>
                                    <p:cond delay="50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anim calcmode="lin" valueType="num">
                                      <p:cBhvr>
                                        <p:cTn id="49" dur="500" fill="hold"/>
                                        <p:tgtEl>
                                          <p:spTgt spid="22"/>
                                        </p:tgtEl>
                                        <p:attrNameLst>
                                          <p:attrName>ppt_x</p:attrName>
                                        </p:attrNameLst>
                                      </p:cBhvr>
                                      <p:tavLst>
                                        <p:tav tm="0">
                                          <p:val>
                                            <p:strVal val="#ppt_x"/>
                                          </p:val>
                                        </p:tav>
                                        <p:tav tm="100000">
                                          <p:val>
                                            <p:strVal val="#ppt_x"/>
                                          </p:val>
                                        </p:tav>
                                      </p:tavLst>
                                    </p:anim>
                                    <p:anim calcmode="lin" valueType="num">
                                      <p:cBhvr>
                                        <p:cTn id="50" dur="500" fill="hold"/>
                                        <p:tgtEl>
                                          <p:spTgt spid="22"/>
                                        </p:tgtEl>
                                        <p:attrNameLst>
                                          <p:attrName>ppt_y</p:attrName>
                                        </p:attrNameLst>
                                      </p:cBhvr>
                                      <p:tavLst>
                                        <p:tav tm="0">
                                          <p:val>
                                            <p:strVal val="#ppt_y+.1"/>
                                          </p:val>
                                        </p:tav>
                                        <p:tav tm="100000">
                                          <p:val>
                                            <p:strVal val="#ppt_y"/>
                                          </p:val>
                                        </p:tav>
                                      </p:tavLst>
                                    </p:anim>
                                  </p:childTnLst>
                                </p:cTn>
                              </p:par>
                              <p:par>
                                <p:cTn id="51" presetID="41" presetClass="entr" presetSubtype="0" fill="hold" grpId="0" nodeType="withEffect">
                                  <p:stCondLst>
                                    <p:cond delay="1000"/>
                                  </p:stCondLst>
                                  <p:iterate type="wd">
                                    <p:tmPct val="10000"/>
                                  </p:iterate>
                                  <p:childTnLst>
                                    <p:set>
                                      <p:cBhvr>
                                        <p:cTn id="52" dur="1" fill="hold">
                                          <p:stCondLst>
                                            <p:cond delay="0"/>
                                          </p:stCondLst>
                                        </p:cTn>
                                        <p:tgtEl>
                                          <p:spTgt spid="23"/>
                                        </p:tgtEl>
                                        <p:attrNameLst>
                                          <p:attrName>style.visibility</p:attrName>
                                        </p:attrNameLst>
                                      </p:cBhvr>
                                      <p:to>
                                        <p:strVal val="visible"/>
                                      </p:to>
                                    </p:set>
                                    <p:anim calcmode="lin" valueType="num">
                                      <p:cBhvr>
                                        <p:cTn id="53"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54" dur="500" fill="hold"/>
                                        <p:tgtEl>
                                          <p:spTgt spid="23"/>
                                        </p:tgtEl>
                                        <p:attrNameLst>
                                          <p:attrName>ppt_y</p:attrName>
                                        </p:attrNameLst>
                                      </p:cBhvr>
                                      <p:tavLst>
                                        <p:tav tm="0">
                                          <p:val>
                                            <p:strVal val="#ppt_y"/>
                                          </p:val>
                                        </p:tav>
                                        <p:tav tm="100000">
                                          <p:val>
                                            <p:strVal val="#ppt_y"/>
                                          </p:val>
                                        </p:tav>
                                      </p:tavLst>
                                    </p:anim>
                                    <p:anim calcmode="lin" valueType="num">
                                      <p:cBhvr>
                                        <p:cTn id="55"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56" dur="5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57" dur="500" tmFilter="0,0; .5, 1; 1, 1"/>
                                        <p:tgtEl>
                                          <p:spTgt spid="23"/>
                                        </p:tgtEl>
                                      </p:cBhvr>
                                    </p:animEffect>
                                  </p:childTnLst>
                                </p:cTn>
                              </p:par>
                              <p:par>
                                <p:cTn id="58" presetID="42" presetClass="entr" presetSubtype="0" fill="hold" nodeType="withEffect">
                                  <p:stCondLst>
                                    <p:cond delay="125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1000"/>
                                        <p:tgtEl>
                                          <p:spTgt spid="52"/>
                                        </p:tgtEl>
                                      </p:cBhvr>
                                    </p:animEffect>
                                    <p:anim calcmode="lin" valueType="num">
                                      <p:cBhvr>
                                        <p:cTn id="61" dur="1000" fill="hold"/>
                                        <p:tgtEl>
                                          <p:spTgt spid="52"/>
                                        </p:tgtEl>
                                        <p:attrNameLst>
                                          <p:attrName>ppt_x</p:attrName>
                                        </p:attrNameLst>
                                      </p:cBhvr>
                                      <p:tavLst>
                                        <p:tav tm="0">
                                          <p:val>
                                            <p:strVal val="#ppt_x"/>
                                          </p:val>
                                        </p:tav>
                                        <p:tav tm="100000">
                                          <p:val>
                                            <p:strVal val="#ppt_x"/>
                                          </p:val>
                                        </p:tav>
                                      </p:tavLst>
                                    </p:anim>
                                    <p:anim calcmode="lin" valueType="num">
                                      <p:cBhvr>
                                        <p:cTn id="62"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5" grpId="1" animBg="1"/>
      <p:bldP spid="15" grpId="2" animBg="1"/>
      <p:bldP spid="16" grpId="0" animBg="1"/>
      <p:bldP spid="17" grpId="0" animBg="1"/>
      <p:bldP spid="18" grpId="0" animBg="1"/>
      <p:bldP spid="19" grpId="0" animBg="1"/>
      <p:bldP spid="20" grpId="0" animBg="1"/>
      <p:bldP spid="21" grpId="0" animBg="1"/>
      <p:bldP spid="22" grpId="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nvSpPr>
        <p:spPr>
          <a:xfrm>
            <a:off x="1219835" y="105410"/>
            <a:ext cx="2412365" cy="521970"/>
          </a:xfrm>
          <a:prstGeom prst="rect">
            <a:avLst/>
          </a:prstGeom>
          <a:noFill/>
        </p:spPr>
        <p:txBody>
          <a:bodyPr wrap="square" rtlCol="0">
            <a:spAutoFit/>
          </a:bodyPr>
          <a:lstStyle/>
          <a:p>
            <a:pPr algn="ctr"/>
            <a:r>
              <a:rPr lang="zh-CN" altLang="en-US" sz="2800" b="1">
                <a:solidFill>
                  <a:srgbClr val="0070C0"/>
                </a:solidFill>
                <a:latin typeface="微软雅黑" panose="020B0503020204020204" pitchFamily="34" charset="-122"/>
                <a:ea typeface="微软雅黑" panose="020B0503020204020204" pitchFamily="34" charset="-122"/>
              </a:rPr>
              <a:t>相关技术概述</a:t>
            </a:r>
            <a:endParaRPr lang="zh-CN" altLang="en-US" sz="2800" b="1">
              <a:solidFill>
                <a:srgbClr val="0070C0"/>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687715"/>
            <a:ext cx="9144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3620" y="104414"/>
            <a:ext cx="826142" cy="583301"/>
          </a:xfrm>
          <a:prstGeom prst="rect">
            <a:avLst/>
          </a:prstGeom>
        </p:spPr>
      </p:pic>
      <p:sp>
        <p:nvSpPr>
          <p:cNvPr id="7" name="椭圆 6"/>
          <p:cNvSpPr/>
          <p:nvPr/>
        </p:nvSpPr>
        <p:spPr>
          <a:xfrm>
            <a:off x="7450353" y="286397"/>
            <a:ext cx="161462" cy="161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724169" y="286397"/>
            <a:ext cx="161462" cy="16146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7997985" y="286397"/>
            <a:ext cx="161462" cy="1614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8271801" y="286397"/>
            <a:ext cx="161462" cy="161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8545617" y="286397"/>
            <a:ext cx="161462" cy="161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文本框 73"/>
          <p:cNvSpPr txBox="1"/>
          <p:nvPr/>
        </p:nvSpPr>
        <p:spPr>
          <a:xfrm>
            <a:off x="5702593" y="1478947"/>
            <a:ext cx="2486740" cy="922020"/>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Vue-cli是基于Vue进行开发的项目脚手架，可以快速进行Vue项目的快速搭建。</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2051" name="组合 2050"/>
          <p:cNvGrpSpPr/>
          <p:nvPr/>
        </p:nvGrpSpPr>
        <p:grpSpPr>
          <a:xfrm>
            <a:off x="4106239" y="1230673"/>
            <a:ext cx="1508843" cy="1442540"/>
            <a:chOff x="4106239" y="1230673"/>
            <a:chExt cx="1508843" cy="1442540"/>
          </a:xfrm>
        </p:grpSpPr>
        <p:grpSp>
          <p:nvGrpSpPr>
            <p:cNvPr id="62" name="组合 61"/>
            <p:cNvGrpSpPr/>
            <p:nvPr/>
          </p:nvGrpSpPr>
          <p:grpSpPr>
            <a:xfrm rot="4498505">
              <a:off x="4139390" y="1197521"/>
              <a:ext cx="1442540" cy="1508843"/>
              <a:chOff x="2889940" y="1354123"/>
              <a:chExt cx="1442540" cy="1508843"/>
            </a:xfrm>
            <a:effectLst>
              <a:outerShdw blurRad="50800" dist="38100" dir="2700000" algn="tl" rotWithShape="0">
                <a:prstClr val="black">
                  <a:alpha val="40000"/>
                </a:prstClr>
              </a:outerShdw>
            </a:effectLst>
          </p:grpSpPr>
          <p:sp>
            <p:nvSpPr>
              <p:cNvPr id="63" name="Freeform 39"/>
              <p:cNvSpPr/>
              <p:nvPr/>
            </p:nvSpPr>
            <p:spPr bwMode="auto">
              <a:xfrm>
                <a:off x="2889940" y="1354123"/>
                <a:ext cx="1442540" cy="1508843"/>
              </a:xfrm>
              <a:custGeom>
                <a:avLst/>
                <a:gdLst>
                  <a:gd name="T0" fmla="*/ 292 w 905"/>
                  <a:gd name="T1" fmla="*/ 746 h 945"/>
                  <a:gd name="T2" fmla="*/ 61 w 905"/>
                  <a:gd name="T3" fmla="*/ 292 h 945"/>
                  <a:gd name="T4" fmla="*/ 515 w 905"/>
                  <a:gd name="T5" fmla="*/ 61 h 945"/>
                  <a:gd name="T6" fmla="*/ 746 w 905"/>
                  <a:gd name="T7" fmla="*/ 515 h 945"/>
                  <a:gd name="T8" fmla="*/ 734 w 905"/>
                  <a:gd name="T9" fmla="*/ 545 h 945"/>
                  <a:gd name="T10" fmla="*/ 734 w 905"/>
                  <a:gd name="T11" fmla="*/ 545 h 945"/>
                  <a:gd name="T12" fmla="*/ 734 w 905"/>
                  <a:gd name="T13" fmla="*/ 545 h 945"/>
                  <a:gd name="T14" fmla="*/ 905 w 905"/>
                  <a:gd name="T15" fmla="*/ 945 h 945"/>
                  <a:gd name="T16" fmla="*/ 292 w 905"/>
                  <a:gd name="T17" fmla="*/ 746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5" h="944">
                    <a:moveTo>
                      <a:pt x="292" y="746"/>
                    </a:moveTo>
                    <a:cubicBezTo>
                      <a:pt x="104" y="684"/>
                      <a:pt x="0" y="481"/>
                      <a:pt x="61" y="292"/>
                    </a:cubicBezTo>
                    <a:cubicBezTo>
                      <a:pt x="123" y="103"/>
                      <a:pt x="326" y="0"/>
                      <a:pt x="515" y="61"/>
                    </a:cubicBezTo>
                    <a:cubicBezTo>
                      <a:pt x="703" y="122"/>
                      <a:pt x="807" y="326"/>
                      <a:pt x="746" y="515"/>
                    </a:cubicBezTo>
                    <a:cubicBezTo>
                      <a:pt x="742" y="525"/>
                      <a:pt x="739" y="535"/>
                      <a:pt x="734" y="545"/>
                    </a:cubicBezTo>
                    <a:cubicBezTo>
                      <a:pt x="734" y="545"/>
                      <a:pt x="734" y="545"/>
                      <a:pt x="734" y="545"/>
                    </a:cubicBezTo>
                    <a:cubicBezTo>
                      <a:pt x="734" y="545"/>
                      <a:pt x="734" y="545"/>
                      <a:pt x="734" y="545"/>
                    </a:cubicBezTo>
                    <a:cubicBezTo>
                      <a:pt x="708" y="628"/>
                      <a:pt x="678" y="820"/>
                      <a:pt x="905" y="945"/>
                    </a:cubicBezTo>
                    <a:cubicBezTo>
                      <a:pt x="292" y="746"/>
                      <a:pt x="292" y="746"/>
                      <a:pt x="292" y="746"/>
                    </a:cubicBezTo>
                  </a:path>
                </a:pathLst>
              </a:custGeom>
              <a:solidFill>
                <a:srgbClr val="FF0000"/>
              </a:solidFill>
              <a:ln w="28575">
                <a:solidFill>
                  <a:schemeClr val="bg1">
                    <a:lumMod val="85000"/>
                  </a:schemeClr>
                </a:solidFill>
              </a:ln>
              <a:effectLst>
                <a:innerShdw blurRad="241300" dist="177800" dir="13500000">
                  <a:prstClr val="black">
                    <a:alpha val="33000"/>
                  </a:prstClr>
                </a:innerShdw>
              </a:effectLst>
            </p:spPr>
            <p:txBody>
              <a:bodyPr vert="horz" wrap="square" lIns="91440" tIns="45720" rIns="91440" bIns="45720" numCol="1" anchor="t" anchorCtr="0" compatLnSpc="1"/>
              <a:lstStyle/>
              <a:p>
                <a:endParaRPr lang="zh-CN" altLang="en-US"/>
              </a:p>
            </p:txBody>
          </p:sp>
          <p:sp>
            <p:nvSpPr>
              <p:cNvPr id="64" name="Freeform 42"/>
              <p:cNvSpPr/>
              <p:nvPr/>
            </p:nvSpPr>
            <p:spPr bwMode="auto">
              <a:xfrm>
                <a:off x="3002197" y="1468905"/>
                <a:ext cx="1063238" cy="1063836"/>
              </a:xfrm>
              <a:custGeom>
                <a:avLst/>
                <a:gdLst>
                  <a:gd name="T0" fmla="*/ 242 w 667"/>
                  <a:gd name="T1" fmla="*/ 616 h 666"/>
                  <a:gd name="T2" fmla="*/ 51 w 667"/>
                  <a:gd name="T3" fmla="*/ 242 h 666"/>
                  <a:gd name="T4" fmla="*/ 425 w 667"/>
                  <a:gd name="T5" fmla="*/ 51 h 666"/>
                  <a:gd name="T6" fmla="*/ 616 w 667"/>
                  <a:gd name="T7" fmla="*/ 425 h 666"/>
                  <a:gd name="T8" fmla="*/ 242 w 667"/>
                  <a:gd name="T9" fmla="*/ 616 h 666"/>
                </a:gdLst>
                <a:ahLst/>
                <a:cxnLst>
                  <a:cxn ang="0">
                    <a:pos x="T0" y="T1"/>
                  </a:cxn>
                  <a:cxn ang="0">
                    <a:pos x="T2" y="T3"/>
                  </a:cxn>
                  <a:cxn ang="0">
                    <a:pos x="T4" y="T5"/>
                  </a:cxn>
                  <a:cxn ang="0">
                    <a:pos x="T6" y="T7"/>
                  </a:cxn>
                  <a:cxn ang="0">
                    <a:pos x="T8" y="T9"/>
                  </a:cxn>
                </a:cxnLst>
                <a:rect l="0" t="0" r="r" b="b"/>
                <a:pathLst>
                  <a:path w="667" h="666">
                    <a:moveTo>
                      <a:pt x="242" y="616"/>
                    </a:moveTo>
                    <a:cubicBezTo>
                      <a:pt x="86" y="565"/>
                      <a:pt x="0" y="397"/>
                      <a:pt x="51" y="242"/>
                    </a:cubicBezTo>
                    <a:cubicBezTo>
                      <a:pt x="102" y="86"/>
                      <a:pt x="270" y="0"/>
                      <a:pt x="425" y="51"/>
                    </a:cubicBezTo>
                    <a:cubicBezTo>
                      <a:pt x="581" y="101"/>
                      <a:pt x="667" y="269"/>
                      <a:pt x="616" y="425"/>
                    </a:cubicBezTo>
                    <a:cubicBezTo>
                      <a:pt x="565" y="581"/>
                      <a:pt x="397" y="666"/>
                      <a:pt x="242" y="616"/>
                    </a:cubicBezTo>
                    <a:close/>
                  </a:path>
                </a:pathLst>
              </a:custGeom>
              <a:solidFill>
                <a:schemeClr val="bg1">
                  <a:lumMod val="95000"/>
                </a:schemeClr>
              </a:solidFill>
              <a:ln w="9525">
                <a:solidFill>
                  <a:schemeClr val="bg1">
                    <a:lumMod val="75000"/>
                  </a:schemeClr>
                </a:solidFill>
                <a:round/>
              </a:ln>
            </p:spPr>
            <p:txBody>
              <a:bodyPr vert="horz" wrap="square" lIns="91440" tIns="45720" rIns="91440" bIns="45720" numCol="1" anchor="t" anchorCtr="0" compatLnSpc="1"/>
              <a:lstStyle/>
              <a:p>
                <a:endParaRPr lang="zh-CN" altLang="en-US"/>
              </a:p>
            </p:txBody>
          </p:sp>
        </p:grpSp>
        <p:sp>
          <p:nvSpPr>
            <p:cNvPr id="77" name="文本框 2"/>
            <p:cNvSpPr txBox="1"/>
            <p:nvPr/>
          </p:nvSpPr>
          <p:spPr>
            <a:xfrm>
              <a:off x="4383734" y="1592623"/>
              <a:ext cx="1114425" cy="337185"/>
            </a:xfrm>
            <a:prstGeom prst="rect">
              <a:avLst/>
            </a:prstGeom>
            <a:noFill/>
          </p:spPr>
          <p:txBody>
            <a:bodyPr wrap="square" rtlCol="0">
              <a:spAutoFit/>
            </a:bodyPr>
            <a:lstStyle/>
            <a:p>
              <a:pPr algn="ctr"/>
              <a:r>
                <a:rPr lang="zh-CN" altLang="en-US" sz="1600" b="1">
                  <a:solidFill>
                    <a:srgbClr val="0070C0"/>
                  </a:solidFill>
                  <a:latin typeface="微软雅黑" panose="020B0503020204020204" pitchFamily="34" charset="-122"/>
                  <a:ea typeface="微软雅黑" panose="020B0503020204020204" pitchFamily="34" charset="-122"/>
                </a:rPr>
                <a:t>Vue-cli</a:t>
              </a:r>
              <a:endParaRPr lang="zh-CN" altLang="en-US" sz="1600" b="1">
                <a:solidFill>
                  <a:srgbClr val="0070C0"/>
                </a:solidFill>
                <a:latin typeface="微软雅黑" panose="020B0503020204020204" pitchFamily="34" charset="-122"/>
                <a:ea typeface="微软雅黑" panose="020B0503020204020204" pitchFamily="34" charset="-122"/>
              </a:endParaRPr>
            </a:p>
          </p:txBody>
        </p:sp>
      </p:grpSp>
      <p:sp>
        <p:nvSpPr>
          <p:cNvPr id="78" name="文本框 77"/>
          <p:cNvSpPr txBox="1"/>
          <p:nvPr/>
        </p:nvSpPr>
        <p:spPr>
          <a:xfrm>
            <a:off x="6224895" y="2795659"/>
            <a:ext cx="2486740" cy="922020"/>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MySQL是关系型数据库的典型代表，使用的是最标准的SQL语言，体积小，速度快，开放源码</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79" name="文本框 78"/>
          <p:cNvSpPr txBox="1"/>
          <p:nvPr/>
        </p:nvSpPr>
        <p:spPr>
          <a:xfrm>
            <a:off x="5303843" y="3954892"/>
            <a:ext cx="2486740" cy="922020"/>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UI风格简约实用，提供大量提前写好的属性以及模板以供开发者使用，极大地提高了开发效率</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80" name="文本框 79"/>
          <p:cNvSpPr txBox="1"/>
          <p:nvPr/>
        </p:nvSpPr>
        <p:spPr>
          <a:xfrm>
            <a:off x="326001" y="3697822"/>
            <a:ext cx="2486740" cy="922020"/>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Express 基于 Node.js 的Web应用程序开发框架，可以为网页和APP提供后台服务。</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81" name="文本框 80"/>
          <p:cNvSpPr txBox="1"/>
          <p:nvPr/>
        </p:nvSpPr>
        <p:spPr>
          <a:xfrm>
            <a:off x="326001" y="1658276"/>
            <a:ext cx="2486740" cy="922020"/>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Vue是用于构建用户界面的渐进式JavaScript框架。以数据驱动和组件化为核心。</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2060" name="组合 2059"/>
          <p:cNvGrpSpPr/>
          <p:nvPr/>
        </p:nvGrpSpPr>
        <p:grpSpPr>
          <a:xfrm>
            <a:off x="2889940" y="1354123"/>
            <a:ext cx="1442540" cy="1508843"/>
            <a:chOff x="2889940" y="1354123"/>
            <a:chExt cx="1442540" cy="1508843"/>
          </a:xfrm>
        </p:grpSpPr>
        <p:grpSp>
          <p:nvGrpSpPr>
            <p:cNvPr id="2050" name="组合 2049"/>
            <p:cNvGrpSpPr/>
            <p:nvPr/>
          </p:nvGrpSpPr>
          <p:grpSpPr>
            <a:xfrm>
              <a:off x="2889940" y="1354123"/>
              <a:ext cx="1442540" cy="1508843"/>
              <a:chOff x="2889940" y="1354123"/>
              <a:chExt cx="1442540" cy="1508843"/>
            </a:xfrm>
            <a:effectLst>
              <a:outerShdw blurRad="50800" dist="38100" dir="2700000" algn="tl" rotWithShape="0">
                <a:prstClr val="black">
                  <a:alpha val="40000"/>
                </a:prstClr>
              </a:outerShdw>
            </a:effectLst>
          </p:grpSpPr>
          <p:sp>
            <p:nvSpPr>
              <p:cNvPr id="29" name="Freeform 39"/>
              <p:cNvSpPr/>
              <p:nvPr/>
            </p:nvSpPr>
            <p:spPr bwMode="auto">
              <a:xfrm>
                <a:off x="2889940" y="1354123"/>
                <a:ext cx="1442540" cy="1508843"/>
              </a:xfrm>
              <a:custGeom>
                <a:avLst/>
                <a:gdLst>
                  <a:gd name="T0" fmla="*/ 292 w 905"/>
                  <a:gd name="T1" fmla="*/ 746 h 945"/>
                  <a:gd name="T2" fmla="*/ 61 w 905"/>
                  <a:gd name="T3" fmla="*/ 292 h 945"/>
                  <a:gd name="T4" fmla="*/ 515 w 905"/>
                  <a:gd name="T5" fmla="*/ 61 h 945"/>
                  <a:gd name="T6" fmla="*/ 746 w 905"/>
                  <a:gd name="T7" fmla="*/ 515 h 945"/>
                  <a:gd name="T8" fmla="*/ 734 w 905"/>
                  <a:gd name="T9" fmla="*/ 545 h 945"/>
                  <a:gd name="T10" fmla="*/ 734 w 905"/>
                  <a:gd name="T11" fmla="*/ 545 h 945"/>
                  <a:gd name="T12" fmla="*/ 734 w 905"/>
                  <a:gd name="T13" fmla="*/ 545 h 945"/>
                  <a:gd name="T14" fmla="*/ 905 w 905"/>
                  <a:gd name="T15" fmla="*/ 945 h 945"/>
                  <a:gd name="T16" fmla="*/ 292 w 905"/>
                  <a:gd name="T17" fmla="*/ 746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5" h="944">
                    <a:moveTo>
                      <a:pt x="292" y="746"/>
                    </a:moveTo>
                    <a:cubicBezTo>
                      <a:pt x="104" y="684"/>
                      <a:pt x="0" y="481"/>
                      <a:pt x="61" y="292"/>
                    </a:cubicBezTo>
                    <a:cubicBezTo>
                      <a:pt x="123" y="103"/>
                      <a:pt x="326" y="0"/>
                      <a:pt x="515" y="61"/>
                    </a:cubicBezTo>
                    <a:cubicBezTo>
                      <a:pt x="703" y="122"/>
                      <a:pt x="807" y="326"/>
                      <a:pt x="746" y="515"/>
                    </a:cubicBezTo>
                    <a:cubicBezTo>
                      <a:pt x="742" y="525"/>
                      <a:pt x="739" y="535"/>
                      <a:pt x="734" y="545"/>
                    </a:cubicBezTo>
                    <a:cubicBezTo>
                      <a:pt x="734" y="545"/>
                      <a:pt x="734" y="545"/>
                      <a:pt x="734" y="545"/>
                    </a:cubicBezTo>
                    <a:cubicBezTo>
                      <a:pt x="734" y="545"/>
                      <a:pt x="734" y="545"/>
                      <a:pt x="734" y="545"/>
                    </a:cubicBezTo>
                    <a:cubicBezTo>
                      <a:pt x="708" y="628"/>
                      <a:pt x="678" y="820"/>
                      <a:pt x="905" y="945"/>
                    </a:cubicBezTo>
                    <a:cubicBezTo>
                      <a:pt x="292" y="746"/>
                      <a:pt x="292" y="746"/>
                      <a:pt x="292" y="746"/>
                    </a:cubicBezTo>
                  </a:path>
                </a:pathLst>
              </a:custGeom>
              <a:solidFill>
                <a:srgbClr val="0070C0"/>
              </a:solidFill>
              <a:ln w="28575">
                <a:solidFill>
                  <a:schemeClr val="bg1">
                    <a:lumMod val="85000"/>
                  </a:schemeClr>
                </a:solidFill>
              </a:ln>
              <a:effectLst>
                <a:innerShdw blurRad="241300" dist="177800" dir="13500000">
                  <a:prstClr val="black">
                    <a:alpha val="33000"/>
                  </a:prstClr>
                </a:innerShdw>
              </a:effectLst>
            </p:spPr>
            <p:txBody>
              <a:bodyPr vert="horz" wrap="square" lIns="91440" tIns="45720" rIns="91440" bIns="45720" numCol="1" anchor="t" anchorCtr="0" compatLnSpc="1"/>
              <a:lstStyle/>
              <a:p>
                <a:endParaRPr lang="zh-CN" altLang="en-US"/>
              </a:p>
            </p:txBody>
          </p:sp>
          <p:sp>
            <p:nvSpPr>
              <p:cNvPr id="31" name="Freeform 42"/>
              <p:cNvSpPr/>
              <p:nvPr/>
            </p:nvSpPr>
            <p:spPr bwMode="auto">
              <a:xfrm>
                <a:off x="3002197" y="1468905"/>
                <a:ext cx="1063238" cy="1063836"/>
              </a:xfrm>
              <a:custGeom>
                <a:avLst/>
                <a:gdLst>
                  <a:gd name="T0" fmla="*/ 242 w 667"/>
                  <a:gd name="T1" fmla="*/ 616 h 666"/>
                  <a:gd name="T2" fmla="*/ 51 w 667"/>
                  <a:gd name="T3" fmla="*/ 242 h 666"/>
                  <a:gd name="T4" fmla="*/ 425 w 667"/>
                  <a:gd name="T5" fmla="*/ 51 h 666"/>
                  <a:gd name="T6" fmla="*/ 616 w 667"/>
                  <a:gd name="T7" fmla="*/ 425 h 666"/>
                  <a:gd name="T8" fmla="*/ 242 w 667"/>
                  <a:gd name="T9" fmla="*/ 616 h 666"/>
                </a:gdLst>
                <a:ahLst/>
                <a:cxnLst>
                  <a:cxn ang="0">
                    <a:pos x="T0" y="T1"/>
                  </a:cxn>
                  <a:cxn ang="0">
                    <a:pos x="T2" y="T3"/>
                  </a:cxn>
                  <a:cxn ang="0">
                    <a:pos x="T4" y="T5"/>
                  </a:cxn>
                  <a:cxn ang="0">
                    <a:pos x="T6" y="T7"/>
                  </a:cxn>
                  <a:cxn ang="0">
                    <a:pos x="T8" y="T9"/>
                  </a:cxn>
                </a:cxnLst>
                <a:rect l="0" t="0" r="r" b="b"/>
                <a:pathLst>
                  <a:path w="667" h="666">
                    <a:moveTo>
                      <a:pt x="242" y="616"/>
                    </a:moveTo>
                    <a:cubicBezTo>
                      <a:pt x="86" y="565"/>
                      <a:pt x="0" y="397"/>
                      <a:pt x="51" y="242"/>
                    </a:cubicBezTo>
                    <a:cubicBezTo>
                      <a:pt x="102" y="86"/>
                      <a:pt x="270" y="0"/>
                      <a:pt x="425" y="51"/>
                    </a:cubicBezTo>
                    <a:cubicBezTo>
                      <a:pt x="581" y="101"/>
                      <a:pt x="667" y="269"/>
                      <a:pt x="616" y="425"/>
                    </a:cubicBezTo>
                    <a:cubicBezTo>
                      <a:pt x="565" y="581"/>
                      <a:pt x="397" y="666"/>
                      <a:pt x="242" y="616"/>
                    </a:cubicBezTo>
                    <a:close/>
                  </a:path>
                </a:pathLst>
              </a:custGeom>
              <a:solidFill>
                <a:schemeClr val="bg1">
                  <a:lumMod val="95000"/>
                </a:schemeClr>
              </a:solidFill>
              <a:ln w="9525">
                <a:solidFill>
                  <a:schemeClr val="bg1">
                    <a:lumMod val="75000"/>
                  </a:schemeClr>
                </a:solidFill>
                <a:round/>
              </a:ln>
            </p:spPr>
            <p:txBody>
              <a:bodyPr vert="horz" wrap="square" lIns="91440" tIns="45720" rIns="91440" bIns="45720" numCol="1" anchor="t" anchorCtr="0" compatLnSpc="1"/>
              <a:lstStyle/>
              <a:p>
                <a:endParaRPr lang="zh-CN" altLang="en-US"/>
              </a:p>
            </p:txBody>
          </p:sp>
        </p:grpSp>
        <p:sp>
          <p:nvSpPr>
            <p:cNvPr id="82" name="文本框 2"/>
            <p:cNvSpPr txBox="1"/>
            <p:nvPr/>
          </p:nvSpPr>
          <p:spPr>
            <a:xfrm>
              <a:off x="3086426" y="1723267"/>
              <a:ext cx="841792" cy="337185"/>
            </a:xfrm>
            <a:prstGeom prst="rect">
              <a:avLst/>
            </a:prstGeom>
            <a:noFill/>
          </p:spPr>
          <p:txBody>
            <a:bodyPr wrap="square" rtlCol="0">
              <a:spAutoFit/>
            </a:bodyPr>
            <a:lstStyle/>
            <a:p>
              <a:pPr algn="ctr"/>
              <a:r>
                <a:rPr lang="zh-CN" altLang="en-US" sz="1600" b="1">
                  <a:solidFill>
                    <a:srgbClr val="0070C0"/>
                  </a:solidFill>
                  <a:latin typeface="微软雅黑" panose="020B0503020204020204" pitchFamily="34" charset="-122"/>
                  <a:ea typeface="微软雅黑" panose="020B0503020204020204" pitchFamily="34" charset="-122"/>
                </a:rPr>
                <a:t>Vue</a:t>
              </a:r>
              <a:endParaRPr lang="zh-CN" altLang="en-US" sz="1600" b="1">
                <a:solidFill>
                  <a:srgbClr val="0070C0"/>
                </a:solidFill>
                <a:latin typeface="微软雅黑" panose="020B0503020204020204" pitchFamily="34" charset="-122"/>
                <a:ea typeface="微软雅黑" panose="020B0503020204020204" pitchFamily="34" charset="-122"/>
              </a:endParaRPr>
            </a:p>
          </p:txBody>
        </p:sp>
      </p:grpSp>
      <p:grpSp>
        <p:nvGrpSpPr>
          <p:cNvPr id="2057" name="组合 2056"/>
          <p:cNvGrpSpPr/>
          <p:nvPr/>
        </p:nvGrpSpPr>
        <p:grpSpPr>
          <a:xfrm>
            <a:off x="2668916" y="2604828"/>
            <a:ext cx="1508843" cy="1442540"/>
            <a:chOff x="2668916" y="2604828"/>
            <a:chExt cx="1508843" cy="1442540"/>
          </a:xfrm>
        </p:grpSpPr>
        <p:grpSp>
          <p:nvGrpSpPr>
            <p:cNvPr id="68" name="组合 67"/>
            <p:cNvGrpSpPr/>
            <p:nvPr/>
          </p:nvGrpSpPr>
          <p:grpSpPr>
            <a:xfrm rot="17057606">
              <a:off x="2702067" y="2571676"/>
              <a:ext cx="1442540" cy="1508843"/>
              <a:chOff x="2889940" y="1354123"/>
              <a:chExt cx="1442540" cy="1508843"/>
            </a:xfrm>
            <a:effectLst>
              <a:outerShdw blurRad="50800" dist="38100" dir="2700000" algn="tl" rotWithShape="0">
                <a:prstClr val="black">
                  <a:alpha val="40000"/>
                </a:prstClr>
              </a:outerShdw>
            </a:effectLst>
          </p:grpSpPr>
          <p:sp>
            <p:nvSpPr>
              <p:cNvPr id="69" name="Freeform 39"/>
              <p:cNvSpPr/>
              <p:nvPr/>
            </p:nvSpPr>
            <p:spPr bwMode="auto">
              <a:xfrm>
                <a:off x="2889940" y="1354123"/>
                <a:ext cx="1442540" cy="1508843"/>
              </a:xfrm>
              <a:custGeom>
                <a:avLst/>
                <a:gdLst>
                  <a:gd name="T0" fmla="*/ 292 w 905"/>
                  <a:gd name="T1" fmla="*/ 746 h 945"/>
                  <a:gd name="T2" fmla="*/ 61 w 905"/>
                  <a:gd name="T3" fmla="*/ 292 h 945"/>
                  <a:gd name="T4" fmla="*/ 515 w 905"/>
                  <a:gd name="T5" fmla="*/ 61 h 945"/>
                  <a:gd name="T6" fmla="*/ 746 w 905"/>
                  <a:gd name="T7" fmla="*/ 515 h 945"/>
                  <a:gd name="T8" fmla="*/ 734 w 905"/>
                  <a:gd name="T9" fmla="*/ 545 h 945"/>
                  <a:gd name="T10" fmla="*/ 734 w 905"/>
                  <a:gd name="T11" fmla="*/ 545 h 945"/>
                  <a:gd name="T12" fmla="*/ 734 w 905"/>
                  <a:gd name="T13" fmla="*/ 545 h 945"/>
                  <a:gd name="T14" fmla="*/ 905 w 905"/>
                  <a:gd name="T15" fmla="*/ 945 h 945"/>
                  <a:gd name="T16" fmla="*/ 292 w 905"/>
                  <a:gd name="T17" fmla="*/ 746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5" h="944">
                    <a:moveTo>
                      <a:pt x="292" y="746"/>
                    </a:moveTo>
                    <a:cubicBezTo>
                      <a:pt x="104" y="684"/>
                      <a:pt x="0" y="481"/>
                      <a:pt x="61" y="292"/>
                    </a:cubicBezTo>
                    <a:cubicBezTo>
                      <a:pt x="123" y="103"/>
                      <a:pt x="326" y="0"/>
                      <a:pt x="515" y="61"/>
                    </a:cubicBezTo>
                    <a:cubicBezTo>
                      <a:pt x="703" y="122"/>
                      <a:pt x="807" y="326"/>
                      <a:pt x="746" y="515"/>
                    </a:cubicBezTo>
                    <a:cubicBezTo>
                      <a:pt x="742" y="525"/>
                      <a:pt x="739" y="535"/>
                      <a:pt x="734" y="545"/>
                    </a:cubicBezTo>
                    <a:cubicBezTo>
                      <a:pt x="734" y="545"/>
                      <a:pt x="734" y="545"/>
                      <a:pt x="734" y="545"/>
                    </a:cubicBezTo>
                    <a:cubicBezTo>
                      <a:pt x="734" y="545"/>
                      <a:pt x="734" y="545"/>
                      <a:pt x="734" y="545"/>
                    </a:cubicBezTo>
                    <a:cubicBezTo>
                      <a:pt x="708" y="628"/>
                      <a:pt x="678" y="820"/>
                      <a:pt x="905" y="945"/>
                    </a:cubicBezTo>
                    <a:cubicBezTo>
                      <a:pt x="292" y="746"/>
                      <a:pt x="292" y="746"/>
                      <a:pt x="292" y="746"/>
                    </a:cubicBezTo>
                  </a:path>
                </a:pathLst>
              </a:custGeom>
              <a:solidFill>
                <a:schemeClr val="tx2">
                  <a:lumMod val="60000"/>
                  <a:lumOff val="40000"/>
                </a:schemeClr>
              </a:solidFill>
              <a:ln w="28575">
                <a:solidFill>
                  <a:schemeClr val="bg1">
                    <a:lumMod val="85000"/>
                  </a:schemeClr>
                </a:solidFill>
              </a:ln>
              <a:effectLst>
                <a:innerShdw blurRad="241300" dist="177800" dir="13500000">
                  <a:prstClr val="black">
                    <a:alpha val="33000"/>
                  </a:prstClr>
                </a:innerShdw>
              </a:effectLst>
            </p:spPr>
            <p:txBody>
              <a:bodyPr vert="horz" wrap="square" lIns="91440" tIns="45720" rIns="91440" bIns="45720" numCol="1" anchor="t" anchorCtr="0" compatLnSpc="1"/>
              <a:lstStyle/>
              <a:p>
                <a:endParaRPr lang="zh-CN" altLang="en-US"/>
              </a:p>
            </p:txBody>
          </p:sp>
          <p:sp>
            <p:nvSpPr>
              <p:cNvPr id="70" name="Freeform 42"/>
              <p:cNvSpPr/>
              <p:nvPr/>
            </p:nvSpPr>
            <p:spPr bwMode="auto">
              <a:xfrm>
                <a:off x="3002197" y="1468905"/>
                <a:ext cx="1063238" cy="1063836"/>
              </a:xfrm>
              <a:custGeom>
                <a:avLst/>
                <a:gdLst>
                  <a:gd name="T0" fmla="*/ 242 w 667"/>
                  <a:gd name="T1" fmla="*/ 616 h 666"/>
                  <a:gd name="T2" fmla="*/ 51 w 667"/>
                  <a:gd name="T3" fmla="*/ 242 h 666"/>
                  <a:gd name="T4" fmla="*/ 425 w 667"/>
                  <a:gd name="T5" fmla="*/ 51 h 666"/>
                  <a:gd name="T6" fmla="*/ 616 w 667"/>
                  <a:gd name="T7" fmla="*/ 425 h 666"/>
                  <a:gd name="T8" fmla="*/ 242 w 667"/>
                  <a:gd name="T9" fmla="*/ 616 h 666"/>
                </a:gdLst>
                <a:ahLst/>
                <a:cxnLst>
                  <a:cxn ang="0">
                    <a:pos x="T0" y="T1"/>
                  </a:cxn>
                  <a:cxn ang="0">
                    <a:pos x="T2" y="T3"/>
                  </a:cxn>
                  <a:cxn ang="0">
                    <a:pos x="T4" y="T5"/>
                  </a:cxn>
                  <a:cxn ang="0">
                    <a:pos x="T6" y="T7"/>
                  </a:cxn>
                  <a:cxn ang="0">
                    <a:pos x="T8" y="T9"/>
                  </a:cxn>
                </a:cxnLst>
                <a:rect l="0" t="0" r="r" b="b"/>
                <a:pathLst>
                  <a:path w="667" h="666">
                    <a:moveTo>
                      <a:pt x="242" y="616"/>
                    </a:moveTo>
                    <a:cubicBezTo>
                      <a:pt x="86" y="565"/>
                      <a:pt x="0" y="397"/>
                      <a:pt x="51" y="242"/>
                    </a:cubicBezTo>
                    <a:cubicBezTo>
                      <a:pt x="102" y="86"/>
                      <a:pt x="270" y="0"/>
                      <a:pt x="425" y="51"/>
                    </a:cubicBezTo>
                    <a:cubicBezTo>
                      <a:pt x="581" y="101"/>
                      <a:pt x="667" y="269"/>
                      <a:pt x="616" y="425"/>
                    </a:cubicBezTo>
                    <a:cubicBezTo>
                      <a:pt x="565" y="581"/>
                      <a:pt x="397" y="666"/>
                      <a:pt x="242" y="616"/>
                    </a:cubicBezTo>
                    <a:close/>
                  </a:path>
                </a:pathLst>
              </a:custGeom>
              <a:solidFill>
                <a:schemeClr val="bg1">
                  <a:lumMod val="95000"/>
                </a:schemeClr>
              </a:solidFill>
              <a:ln w="9525">
                <a:solidFill>
                  <a:schemeClr val="bg1">
                    <a:lumMod val="75000"/>
                  </a:schemeClr>
                </a:solidFill>
                <a:round/>
              </a:ln>
            </p:spPr>
            <p:txBody>
              <a:bodyPr vert="horz" wrap="square" lIns="91440" tIns="45720" rIns="91440" bIns="45720" numCol="1" anchor="t" anchorCtr="0" compatLnSpc="1"/>
              <a:lstStyle/>
              <a:p>
                <a:endParaRPr lang="zh-CN" altLang="en-US"/>
              </a:p>
            </p:txBody>
          </p:sp>
        </p:grpSp>
        <p:sp>
          <p:nvSpPr>
            <p:cNvPr id="83" name="文本框 2"/>
            <p:cNvSpPr txBox="1"/>
            <p:nvPr/>
          </p:nvSpPr>
          <p:spPr>
            <a:xfrm>
              <a:off x="2812426" y="3113463"/>
              <a:ext cx="1033780" cy="337185"/>
            </a:xfrm>
            <a:prstGeom prst="rect">
              <a:avLst/>
            </a:prstGeom>
            <a:noFill/>
          </p:spPr>
          <p:txBody>
            <a:bodyPr wrap="square" rtlCol="0">
              <a:spAutoFit/>
            </a:bodyPr>
            <a:lstStyle/>
            <a:p>
              <a:pPr algn="ctr"/>
              <a:r>
                <a:rPr lang="zh-CN" altLang="en-US" sz="1600" b="1">
                  <a:solidFill>
                    <a:srgbClr val="0070C0"/>
                  </a:solidFill>
                  <a:latin typeface="微软雅黑" panose="020B0503020204020204" pitchFamily="34" charset="-122"/>
                  <a:ea typeface="微软雅黑" panose="020B0503020204020204" pitchFamily="34" charset="-122"/>
                </a:rPr>
                <a:t>Express</a:t>
              </a:r>
              <a:endParaRPr lang="zh-CN" altLang="en-US" sz="1600" b="1">
                <a:solidFill>
                  <a:srgbClr val="0070C0"/>
                </a:solidFill>
                <a:latin typeface="微软雅黑" panose="020B0503020204020204" pitchFamily="34" charset="-122"/>
                <a:ea typeface="微软雅黑" panose="020B0503020204020204" pitchFamily="34" charset="-122"/>
              </a:endParaRPr>
            </a:p>
          </p:txBody>
        </p:sp>
      </p:grpSp>
      <p:grpSp>
        <p:nvGrpSpPr>
          <p:cNvPr id="2055" name="组合 2054"/>
          <p:cNvGrpSpPr/>
          <p:nvPr/>
        </p:nvGrpSpPr>
        <p:grpSpPr>
          <a:xfrm>
            <a:off x="3752689" y="3079666"/>
            <a:ext cx="1442540" cy="1508843"/>
            <a:chOff x="3752689" y="3079666"/>
            <a:chExt cx="1442540" cy="1508843"/>
          </a:xfrm>
        </p:grpSpPr>
        <p:grpSp>
          <p:nvGrpSpPr>
            <p:cNvPr id="71" name="组合 70"/>
            <p:cNvGrpSpPr/>
            <p:nvPr/>
          </p:nvGrpSpPr>
          <p:grpSpPr>
            <a:xfrm rot="12801678">
              <a:off x="3752689" y="3079666"/>
              <a:ext cx="1442540" cy="1508843"/>
              <a:chOff x="2889940" y="1354123"/>
              <a:chExt cx="1442540" cy="1508843"/>
            </a:xfrm>
            <a:effectLst>
              <a:outerShdw blurRad="50800" dist="38100" dir="2700000" algn="tl" rotWithShape="0">
                <a:prstClr val="black">
                  <a:alpha val="40000"/>
                </a:prstClr>
              </a:outerShdw>
            </a:effectLst>
          </p:grpSpPr>
          <p:sp>
            <p:nvSpPr>
              <p:cNvPr id="72" name="Freeform 39"/>
              <p:cNvSpPr/>
              <p:nvPr/>
            </p:nvSpPr>
            <p:spPr bwMode="auto">
              <a:xfrm>
                <a:off x="2889940" y="1354123"/>
                <a:ext cx="1442540" cy="1508843"/>
              </a:xfrm>
              <a:custGeom>
                <a:avLst/>
                <a:gdLst>
                  <a:gd name="T0" fmla="*/ 292 w 905"/>
                  <a:gd name="T1" fmla="*/ 746 h 945"/>
                  <a:gd name="T2" fmla="*/ 61 w 905"/>
                  <a:gd name="T3" fmla="*/ 292 h 945"/>
                  <a:gd name="T4" fmla="*/ 515 w 905"/>
                  <a:gd name="T5" fmla="*/ 61 h 945"/>
                  <a:gd name="T6" fmla="*/ 746 w 905"/>
                  <a:gd name="T7" fmla="*/ 515 h 945"/>
                  <a:gd name="T8" fmla="*/ 734 w 905"/>
                  <a:gd name="T9" fmla="*/ 545 h 945"/>
                  <a:gd name="T10" fmla="*/ 734 w 905"/>
                  <a:gd name="T11" fmla="*/ 545 h 945"/>
                  <a:gd name="T12" fmla="*/ 734 w 905"/>
                  <a:gd name="T13" fmla="*/ 545 h 945"/>
                  <a:gd name="T14" fmla="*/ 905 w 905"/>
                  <a:gd name="T15" fmla="*/ 945 h 945"/>
                  <a:gd name="T16" fmla="*/ 292 w 905"/>
                  <a:gd name="T17" fmla="*/ 746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5" h="944">
                    <a:moveTo>
                      <a:pt x="292" y="746"/>
                    </a:moveTo>
                    <a:cubicBezTo>
                      <a:pt x="104" y="684"/>
                      <a:pt x="0" y="481"/>
                      <a:pt x="61" y="292"/>
                    </a:cubicBezTo>
                    <a:cubicBezTo>
                      <a:pt x="123" y="103"/>
                      <a:pt x="326" y="0"/>
                      <a:pt x="515" y="61"/>
                    </a:cubicBezTo>
                    <a:cubicBezTo>
                      <a:pt x="703" y="122"/>
                      <a:pt x="807" y="326"/>
                      <a:pt x="746" y="515"/>
                    </a:cubicBezTo>
                    <a:cubicBezTo>
                      <a:pt x="742" y="525"/>
                      <a:pt x="739" y="535"/>
                      <a:pt x="734" y="545"/>
                    </a:cubicBezTo>
                    <a:cubicBezTo>
                      <a:pt x="734" y="545"/>
                      <a:pt x="734" y="545"/>
                      <a:pt x="734" y="545"/>
                    </a:cubicBezTo>
                    <a:cubicBezTo>
                      <a:pt x="734" y="545"/>
                      <a:pt x="734" y="545"/>
                      <a:pt x="734" y="545"/>
                    </a:cubicBezTo>
                    <a:cubicBezTo>
                      <a:pt x="708" y="628"/>
                      <a:pt x="678" y="820"/>
                      <a:pt x="905" y="945"/>
                    </a:cubicBezTo>
                    <a:cubicBezTo>
                      <a:pt x="292" y="746"/>
                      <a:pt x="292" y="746"/>
                      <a:pt x="292" y="746"/>
                    </a:cubicBezTo>
                  </a:path>
                </a:pathLst>
              </a:custGeom>
              <a:solidFill>
                <a:srgbClr val="FFC000"/>
              </a:solidFill>
              <a:ln w="28575">
                <a:solidFill>
                  <a:schemeClr val="bg1">
                    <a:lumMod val="85000"/>
                  </a:schemeClr>
                </a:solidFill>
              </a:ln>
              <a:effectLst>
                <a:innerShdw blurRad="241300" dist="177800" dir="13500000">
                  <a:prstClr val="black">
                    <a:alpha val="33000"/>
                  </a:prstClr>
                </a:innerShdw>
              </a:effectLst>
            </p:spPr>
            <p:txBody>
              <a:bodyPr vert="horz" wrap="square" lIns="91440" tIns="45720" rIns="91440" bIns="45720" numCol="1" anchor="t" anchorCtr="0" compatLnSpc="1"/>
              <a:lstStyle/>
              <a:p>
                <a:endParaRPr lang="zh-CN" altLang="en-US"/>
              </a:p>
            </p:txBody>
          </p:sp>
          <p:sp>
            <p:nvSpPr>
              <p:cNvPr id="73" name="Freeform 42"/>
              <p:cNvSpPr/>
              <p:nvPr/>
            </p:nvSpPr>
            <p:spPr bwMode="auto">
              <a:xfrm>
                <a:off x="3002197" y="1468905"/>
                <a:ext cx="1063238" cy="1063836"/>
              </a:xfrm>
              <a:custGeom>
                <a:avLst/>
                <a:gdLst>
                  <a:gd name="T0" fmla="*/ 242 w 667"/>
                  <a:gd name="T1" fmla="*/ 616 h 666"/>
                  <a:gd name="T2" fmla="*/ 51 w 667"/>
                  <a:gd name="T3" fmla="*/ 242 h 666"/>
                  <a:gd name="T4" fmla="*/ 425 w 667"/>
                  <a:gd name="T5" fmla="*/ 51 h 666"/>
                  <a:gd name="T6" fmla="*/ 616 w 667"/>
                  <a:gd name="T7" fmla="*/ 425 h 666"/>
                  <a:gd name="T8" fmla="*/ 242 w 667"/>
                  <a:gd name="T9" fmla="*/ 616 h 666"/>
                </a:gdLst>
                <a:ahLst/>
                <a:cxnLst>
                  <a:cxn ang="0">
                    <a:pos x="T0" y="T1"/>
                  </a:cxn>
                  <a:cxn ang="0">
                    <a:pos x="T2" y="T3"/>
                  </a:cxn>
                  <a:cxn ang="0">
                    <a:pos x="T4" y="T5"/>
                  </a:cxn>
                  <a:cxn ang="0">
                    <a:pos x="T6" y="T7"/>
                  </a:cxn>
                  <a:cxn ang="0">
                    <a:pos x="T8" y="T9"/>
                  </a:cxn>
                </a:cxnLst>
                <a:rect l="0" t="0" r="r" b="b"/>
                <a:pathLst>
                  <a:path w="667" h="666">
                    <a:moveTo>
                      <a:pt x="242" y="616"/>
                    </a:moveTo>
                    <a:cubicBezTo>
                      <a:pt x="86" y="565"/>
                      <a:pt x="0" y="397"/>
                      <a:pt x="51" y="242"/>
                    </a:cubicBezTo>
                    <a:cubicBezTo>
                      <a:pt x="102" y="86"/>
                      <a:pt x="270" y="0"/>
                      <a:pt x="425" y="51"/>
                    </a:cubicBezTo>
                    <a:cubicBezTo>
                      <a:pt x="581" y="101"/>
                      <a:pt x="667" y="269"/>
                      <a:pt x="616" y="425"/>
                    </a:cubicBezTo>
                    <a:cubicBezTo>
                      <a:pt x="565" y="581"/>
                      <a:pt x="397" y="666"/>
                      <a:pt x="242" y="616"/>
                    </a:cubicBezTo>
                    <a:close/>
                  </a:path>
                </a:pathLst>
              </a:custGeom>
              <a:solidFill>
                <a:schemeClr val="bg1">
                  <a:lumMod val="95000"/>
                </a:schemeClr>
              </a:solidFill>
              <a:ln w="9525">
                <a:solidFill>
                  <a:schemeClr val="bg1">
                    <a:lumMod val="75000"/>
                  </a:schemeClr>
                </a:solidFill>
                <a:round/>
              </a:ln>
            </p:spPr>
            <p:txBody>
              <a:bodyPr vert="horz" wrap="square" lIns="91440" tIns="45720" rIns="91440" bIns="45720" numCol="1" anchor="t" anchorCtr="0" compatLnSpc="1"/>
              <a:lstStyle/>
              <a:p>
                <a:endParaRPr lang="zh-CN" altLang="en-US"/>
              </a:p>
            </p:txBody>
          </p:sp>
        </p:grpSp>
        <p:sp>
          <p:nvSpPr>
            <p:cNvPr id="84" name="文本框 2"/>
            <p:cNvSpPr txBox="1"/>
            <p:nvPr/>
          </p:nvSpPr>
          <p:spPr>
            <a:xfrm>
              <a:off x="3946364" y="3722286"/>
              <a:ext cx="1014095" cy="583565"/>
            </a:xfrm>
            <a:prstGeom prst="rect">
              <a:avLst/>
            </a:prstGeom>
            <a:noFill/>
          </p:spPr>
          <p:txBody>
            <a:bodyPr wrap="square" rtlCol="0">
              <a:spAutoFit/>
            </a:bodyPr>
            <a:lstStyle/>
            <a:p>
              <a:pPr algn="ctr"/>
              <a:r>
                <a:rPr lang="zh-CN" altLang="en-US" sz="1600" b="1">
                  <a:solidFill>
                    <a:srgbClr val="0070C0"/>
                  </a:solidFill>
                  <a:latin typeface="微软雅黑" panose="020B0503020204020204" pitchFamily="34" charset="-122"/>
                  <a:ea typeface="微软雅黑" panose="020B0503020204020204" pitchFamily="34" charset="-122"/>
                </a:rPr>
                <a:t>Element UI</a:t>
              </a:r>
              <a:endParaRPr lang="zh-CN" altLang="en-US" sz="1600" b="1">
                <a:solidFill>
                  <a:srgbClr val="0070C0"/>
                </a:solidFill>
                <a:latin typeface="微软雅黑" panose="020B0503020204020204" pitchFamily="34" charset="-122"/>
                <a:ea typeface="微软雅黑" panose="020B0503020204020204" pitchFamily="34" charset="-122"/>
              </a:endParaRPr>
            </a:p>
          </p:txBody>
        </p:sp>
      </p:grpSp>
      <p:grpSp>
        <p:nvGrpSpPr>
          <p:cNvPr id="2052" name="组合 2051"/>
          <p:cNvGrpSpPr/>
          <p:nvPr/>
        </p:nvGrpSpPr>
        <p:grpSpPr>
          <a:xfrm>
            <a:off x="4582573" y="2318540"/>
            <a:ext cx="1442540" cy="1508843"/>
            <a:chOff x="4582573" y="2318540"/>
            <a:chExt cx="1442540" cy="1508843"/>
          </a:xfrm>
        </p:grpSpPr>
        <p:grpSp>
          <p:nvGrpSpPr>
            <p:cNvPr id="65" name="组合 64"/>
            <p:cNvGrpSpPr/>
            <p:nvPr/>
          </p:nvGrpSpPr>
          <p:grpSpPr>
            <a:xfrm rot="8704874">
              <a:off x="4582573" y="2318540"/>
              <a:ext cx="1442540" cy="1508843"/>
              <a:chOff x="2889940" y="1354123"/>
              <a:chExt cx="1442540" cy="1508843"/>
            </a:xfrm>
            <a:effectLst>
              <a:outerShdw blurRad="50800" dist="38100" dir="2700000" algn="tl" rotWithShape="0">
                <a:prstClr val="black">
                  <a:alpha val="40000"/>
                </a:prstClr>
              </a:outerShdw>
            </a:effectLst>
          </p:grpSpPr>
          <p:sp>
            <p:nvSpPr>
              <p:cNvPr id="66" name="Freeform 39"/>
              <p:cNvSpPr/>
              <p:nvPr/>
            </p:nvSpPr>
            <p:spPr bwMode="auto">
              <a:xfrm>
                <a:off x="2889940" y="1354123"/>
                <a:ext cx="1442540" cy="1508843"/>
              </a:xfrm>
              <a:custGeom>
                <a:avLst/>
                <a:gdLst>
                  <a:gd name="T0" fmla="*/ 292 w 905"/>
                  <a:gd name="T1" fmla="*/ 746 h 945"/>
                  <a:gd name="T2" fmla="*/ 61 w 905"/>
                  <a:gd name="T3" fmla="*/ 292 h 945"/>
                  <a:gd name="T4" fmla="*/ 515 w 905"/>
                  <a:gd name="T5" fmla="*/ 61 h 945"/>
                  <a:gd name="T6" fmla="*/ 746 w 905"/>
                  <a:gd name="T7" fmla="*/ 515 h 945"/>
                  <a:gd name="T8" fmla="*/ 734 w 905"/>
                  <a:gd name="T9" fmla="*/ 545 h 945"/>
                  <a:gd name="T10" fmla="*/ 734 w 905"/>
                  <a:gd name="T11" fmla="*/ 545 h 945"/>
                  <a:gd name="T12" fmla="*/ 734 w 905"/>
                  <a:gd name="T13" fmla="*/ 545 h 945"/>
                  <a:gd name="T14" fmla="*/ 905 w 905"/>
                  <a:gd name="T15" fmla="*/ 945 h 945"/>
                  <a:gd name="T16" fmla="*/ 292 w 905"/>
                  <a:gd name="T17" fmla="*/ 746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5" h="944">
                    <a:moveTo>
                      <a:pt x="292" y="746"/>
                    </a:moveTo>
                    <a:cubicBezTo>
                      <a:pt x="104" y="684"/>
                      <a:pt x="0" y="481"/>
                      <a:pt x="61" y="292"/>
                    </a:cubicBezTo>
                    <a:cubicBezTo>
                      <a:pt x="123" y="103"/>
                      <a:pt x="326" y="0"/>
                      <a:pt x="515" y="61"/>
                    </a:cubicBezTo>
                    <a:cubicBezTo>
                      <a:pt x="703" y="122"/>
                      <a:pt x="807" y="326"/>
                      <a:pt x="746" y="515"/>
                    </a:cubicBezTo>
                    <a:cubicBezTo>
                      <a:pt x="742" y="525"/>
                      <a:pt x="739" y="535"/>
                      <a:pt x="734" y="545"/>
                    </a:cubicBezTo>
                    <a:cubicBezTo>
                      <a:pt x="734" y="545"/>
                      <a:pt x="734" y="545"/>
                      <a:pt x="734" y="545"/>
                    </a:cubicBezTo>
                    <a:cubicBezTo>
                      <a:pt x="734" y="545"/>
                      <a:pt x="734" y="545"/>
                      <a:pt x="734" y="545"/>
                    </a:cubicBezTo>
                    <a:cubicBezTo>
                      <a:pt x="708" y="628"/>
                      <a:pt x="678" y="820"/>
                      <a:pt x="905" y="945"/>
                    </a:cubicBezTo>
                    <a:cubicBezTo>
                      <a:pt x="292" y="746"/>
                      <a:pt x="292" y="746"/>
                      <a:pt x="292" y="746"/>
                    </a:cubicBezTo>
                  </a:path>
                </a:pathLst>
              </a:custGeom>
              <a:solidFill>
                <a:srgbClr val="00B050"/>
              </a:solidFill>
              <a:ln w="28575">
                <a:solidFill>
                  <a:schemeClr val="bg1">
                    <a:lumMod val="85000"/>
                  </a:schemeClr>
                </a:solidFill>
              </a:ln>
              <a:effectLst>
                <a:innerShdw blurRad="241300" dist="177800" dir="13500000">
                  <a:prstClr val="black">
                    <a:alpha val="33000"/>
                  </a:prstClr>
                </a:innerShdw>
              </a:effectLst>
            </p:spPr>
            <p:txBody>
              <a:bodyPr vert="horz" wrap="square" lIns="91440" tIns="45720" rIns="91440" bIns="45720" numCol="1" anchor="t" anchorCtr="0" compatLnSpc="1"/>
              <a:lstStyle/>
              <a:p>
                <a:endParaRPr lang="zh-CN" altLang="en-US"/>
              </a:p>
            </p:txBody>
          </p:sp>
          <p:sp>
            <p:nvSpPr>
              <p:cNvPr id="67" name="Freeform 42"/>
              <p:cNvSpPr/>
              <p:nvPr/>
            </p:nvSpPr>
            <p:spPr bwMode="auto">
              <a:xfrm>
                <a:off x="3002197" y="1468905"/>
                <a:ext cx="1063238" cy="1063836"/>
              </a:xfrm>
              <a:custGeom>
                <a:avLst/>
                <a:gdLst>
                  <a:gd name="T0" fmla="*/ 242 w 667"/>
                  <a:gd name="T1" fmla="*/ 616 h 666"/>
                  <a:gd name="T2" fmla="*/ 51 w 667"/>
                  <a:gd name="T3" fmla="*/ 242 h 666"/>
                  <a:gd name="T4" fmla="*/ 425 w 667"/>
                  <a:gd name="T5" fmla="*/ 51 h 666"/>
                  <a:gd name="T6" fmla="*/ 616 w 667"/>
                  <a:gd name="T7" fmla="*/ 425 h 666"/>
                  <a:gd name="T8" fmla="*/ 242 w 667"/>
                  <a:gd name="T9" fmla="*/ 616 h 666"/>
                </a:gdLst>
                <a:ahLst/>
                <a:cxnLst>
                  <a:cxn ang="0">
                    <a:pos x="T0" y="T1"/>
                  </a:cxn>
                  <a:cxn ang="0">
                    <a:pos x="T2" y="T3"/>
                  </a:cxn>
                  <a:cxn ang="0">
                    <a:pos x="T4" y="T5"/>
                  </a:cxn>
                  <a:cxn ang="0">
                    <a:pos x="T6" y="T7"/>
                  </a:cxn>
                  <a:cxn ang="0">
                    <a:pos x="T8" y="T9"/>
                  </a:cxn>
                </a:cxnLst>
                <a:rect l="0" t="0" r="r" b="b"/>
                <a:pathLst>
                  <a:path w="667" h="666">
                    <a:moveTo>
                      <a:pt x="242" y="616"/>
                    </a:moveTo>
                    <a:cubicBezTo>
                      <a:pt x="86" y="565"/>
                      <a:pt x="0" y="397"/>
                      <a:pt x="51" y="242"/>
                    </a:cubicBezTo>
                    <a:cubicBezTo>
                      <a:pt x="102" y="86"/>
                      <a:pt x="270" y="0"/>
                      <a:pt x="425" y="51"/>
                    </a:cubicBezTo>
                    <a:cubicBezTo>
                      <a:pt x="581" y="101"/>
                      <a:pt x="667" y="269"/>
                      <a:pt x="616" y="425"/>
                    </a:cubicBezTo>
                    <a:cubicBezTo>
                      <a:pt x="565" y="581"/>
                      <a:pt x="397" y="666"/>
                      <a:pt x="242" y="616"/>
                    </a:cubicBezTo>
                    <a:close/>
                  </a:path>
                </a:pathLst>
              </a:custGeom>
              <a:solidFill>
                <a:schemeClr val="bg1">
                  <a:lumMod val="95000"/>
                </a:schemeClr>
              </a:solidFill>
              <a:ln w="9525">
                <a:solidFill>
                  <a:schemeClr val="bg1">
                    <a:lumMod val="75000"/>
                  </a:schemeClr>
                </a:solidFill>
                <a:round/>
              </a:ln>
            </p:spPr>
            <p:txBody>
              <a:bodyPr vert="horz" wrap="square" lIns="91440" tIns="45720" rIns="91440" bIns="45720" numCol="1" anchor="t" anchorCtr="0" compatLnSpc="1"/>
              <a:lstStyle/>
              <a:p>
                <a:endParaRPr lang="zh-CN" altLang="en-US"/>
              </a:p>
            </p:txBody>
          </p:sp>
        </p:grpSp>
        <p:sp>
          <p:nvSpPr>
            <p:cNvPr id="85" name="文本框 2"/>
            <p:cNvSpPr txBox="1"/>
            <p:nvPr/>
          </p:nvSpPr>
          <p:spPr>
            <a:xfrm>
              <a:off x="4959763" y="2825270"/>
              <a:ext cx="929005" cy="337185"/>
            </a:xfrm>
            <a:prstGeom prst="rect">
              <a:avLst/>
            </a:prstGeom>
            <a:noFill/>
          </p:spPr>
          <p:txBody>
            <a:bodyPr wrap="square" rtlCol="0">
              <a:spAutoFit/>
            </a:bodyPr>
            <a:lstStyle/>
            <a:p>
              <a:pPr algn="ctr"/>
              <a:r>
                <a:rPr lang="zh-CN" altLang="en-US" sz="1600" b="1">
                  <a:solidFill>
                    <a:srgbClr val="0070C0"/>
                  </a:solidFill>
                  <a:latin typeface="微软雅黑" panose="020B0503020204020204" pitchFamily="34" charset="-122"/>
                  <a:ea typeface="微软雅黑" panose="020B0503020204020204" pitchFamily="34" charset="-122"/>
                </a:rPr>
                <a:t>MySQL</a:t>
              </a:r>
              <a:endParaRPr lang="zh-CN" altLang="en-US" sz="1600" b="1">
                <a:solidFill>
                  <a:srgbClr val="0070C0"/>
                </a:solidFill>
                <a:latin typeface="微软雅黑" panose="020B0503020204020204" pitchFamily="34" charset="-122"/>
                <a:ea typeface="微软雅黑" panose="020B0503020204020204" pitchFamily="34" charset="-122"/>
              </a:endParaRPr>
            </a:p>
          </p:txBody>
        </p:sp>
      </p:grpSp>
      <p:sp>
        <p:nvSpPr>
          <p:cNvPr id="1025" name="矩形 1024"/>
          <p:cNvSpPr>
            <a:spLocks noChangeAspect="1"/>
          </p:cNvSpPr>
          <p:nvPr/>
        </p:nvSpPr>
        <p:spPr>
          <a:xfrm>
            <a:off x="2009775" y="927100"/>
            <a:ext cx="5124450" cy="5143500"/>
          </a:xfrm>
          <a:prstGeom prst="rect">
            <a:avLst/>
          </a:prstGeom>
          <a:noFill/>
          <a:ln w="9525">
            <a:noFill/>
          </a:ln>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4"/>
                                        </p:tgtEl>
                                        <p:attrNameLst>
                                          <p:attrName>ppt_y</p:attrName>
                                        </p:attrNameLst>
                                      </p:cBhvr>
                                      <p:tavLst>
                                        <p:tav tm="0">
                                          <p:val>
                                            <p:strVal val="#ppt_y"/>
                                          </p:val>
                                        </p:tav>
                                        <p:tav tm="100000">
                                          <p:val>
                                            <p:strVal val="#ppt_y"/>
                                          </p:val>
                                        </p:tav>
                                      </p:tavLst>
                                    </p:anim>
                                    <p:anim calcmode="lin" valueType="num">
                                      <p:cBhvr>
                                        <p:cTn id="14"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4"/>
                                        </p:tgtEl>
                                      </p:cBhvr>
                                    </p:animEffect>
                                  </p:childTnLst>
                                </p:cTn>
                              </p:par>
                              <p:par>
                                <p:cTn id="17" presetID="22" presetClass="entr" presetSubtype="8" fill="hold" nodeType="withEffect">
                                  <p:stCondLst>
                                    <p:cond delay="100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par>
                                <p:cTn id="20" presetID="23" presetClass="entr" presetSubtype="16" fill="hold" grpId="0" nodeType="withEffect">
                                  <p:stCondLst>
                                    <p:cond delay="125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150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1750"/>
                                  </p:stCondLst>
                                  <p:childTnLst>
                                    <p:set>
                                      <p:cBhvr>
                                        <p:cTn id="29" dur="1" fill="hold">
                                          <p:stCondLst>
                                            <p:cond delay="0"/>
                                          </p:stCondLst>
                                        </p:cTn>
                                        <p:tgtEl>
                                          <p:spTgt spid="9"/>
                                        </p:tgtEl>
                                        <p:attrNameLst>
                                          <p:attrName>style.visibility</p:attrName>
                                        </p:attrNameLst>
                                      </p:cBhvr>
                                      <p:to>
                                        <p:strVal val="visible"/>
                                      </p:to>
                                    </p:set>
                                    <p:anim calcmode="lin" valueType="num">
                                      <p:cBhvr>
                                        <p:cTn id="30" dur="500" fill="hold"/>
                                        <p:tgtEl>
                                          <p:spTgt spid="9"/>
                                        </p:tgtEl>
                                        <p:attrNameLst>
                                          <p:attrName>ppt_w</p:attrName>
                                        </p:attrNameLst>
                                      </p:cBhvr>
                                      <p:tavLst>
                                        <p:tav tm="0">
                                          <p:val>
                                            <p:fltVal val="0"/>
                                          </p:val>
                                        </p:tav>
                                        <p:tav tm="100000">
                                          <p:val>
                                            <p:strVal val="#ppt_w"/>
                                          </p:val>
                                        </p:tav>
                                      </p:tavLst>
                                    </p:anim>
                                    <p:anim calcmode="lin" valueType="num">
                                      <p:cBhvr>
                                        <p:cTn id="31" dur="500" fill="hold"/>
                                        <p:tgtEl>
                                          <p:spTgt spid="9"/>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200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fltVal val="0"/>
                                          </p:val>
                                        </p:tav>
                                        <p:tav tm="100000">
                                          <p:val>
                                            <p:strVal val="#ppt_w"/>
                                          </p:val>
                                        </p:tav>
                                      </p:tavLst>
                                    </p:anim>
                                    <p:anim calcmode="lin" valueType="num">
                                      <p:cBhvr>
                                        <p:cTn id="35" dur="500" fill="hold"/>
                                        <p:tgtEl>
                                          <p:spTgt spid="10"/>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2250"/>
                                  </p:stCondLst>
                                  <p:childTnLst>
                                    <p:set>
                                      <p:cBhvr>
                                        <p:cTn id="37" dur="1" fill="hold">
                                          <p:stCondLst>
                                            <p:cond delay="0"/>
                                          </p:stCondLst>
                                        </p:cTn>
                                        <p:tgtEl>
                                          <p:spTgt spid="11"/>
                                        </p:tgtEl>
                                        <p:attrNameLst>
                                          <p:attrName>style.visibility</p:attrName>
                                        </p:attrNameLst>
                                      </p:cBhvr>
                                      <p:to>
                                        <p:strVal val="visible"/>
                                      </p:to>
                                    </p:set>
                                    <p:anim calcmode="lin" valueType="num">
                                      <p:cBhvr>
                                        <p:cTn id="38" dur="500" fill="hold"/>
                                        <p:tgtEl>
                                          <p:spTgt spid="11"/>
                                        </p:tgtEl>
                                        <p:attrNameLst>
                                          <p:attrName>ppt_w</p:attrName>
                                        </p:attrNameLst>
                                      </p:cBhvr>
                                      <p:tavLst>
                                        <p:tav tm="0">
                                          <p:val>
                                            <p:fltVal val="0"/>
                                          </p:val>
                                        </p:tav>
                                        <p:tav tm="100000">
                                          <p:val>
                                            <p:strVal val="#ppt_w"/>
                                          </p:val>
                                        </p:tav>
                                      </p:tavLst>
                                    </p:anim>
                                    <p:anim calcmode="lin" valueType="num">
                                      <p:cBhvr>
                                        <p:cTn id="39" dur="500" fill="hold"/>
                                        <p:tgtEl>
                                          <p:spTgt spid="11"/>
                                        </p:tgtEl>
                                        <p:attrNameLst>
                                          <p:attrName>ppt_h</p:attrName>
                                        </p:attrNameLst>
                                      </p:cBhvr>
                                      <p:tavLst>
                                        <p:tav tm="0">
                                          <p:val>
                                            <p:fltVal val="0"/>
                                          </p:val>
                                        </p:tav>
                                        <p:tav tm="100000">
                                          <p:val>
                                            <p:strVal val="#ppt_h"/>
                                          </p:val>
                                        </p:tav>
                                      </p:tavLst>
                                    </p:anim>
                                  </p:childTnLst>
                                </p:cTn>
                              </p:par>
                              <p:par>
                                <p:cTn id="40" presetID="23" presetClass="entr" presetSubtype="16" fill="hold" nodeType="withEffect">
                                  <p:stCondLst>
                                    <p:cond delay="2500"/>
                                  </p:stCondLst>
                                  <p:childTnLst>
                                    <p:set>
                                      <p:cBhvr>
                                        <p:cTn id="41" dur="1" fill="hold">
                                          <p:stCondLst>
                                            <p:cond delay="0"/>
                                          </p:stCondLst>
                                        </p:cTn>
                                        <p:tgtEl>
                                          <p:spTgt spid="2051"/>
                                        </p:tgtEl>
                                        <p:attrNameLst>
                                          <p:attrName>style.visibility</p:attrName>
                                        </p:attrNameLst>
                                      </p:cBhvr>
                                      <p:to>
                                        <p:strVal val="visible"/>
                                      </p:to>
                                    </p:set>
                                    <p:anim calcmode="lin" valueType="num">
                                      <p:cBhvr>
                                        <p:cTn id="42" dur="500" fill="hold"/>
                                        <p:tgtEl>
                                          <p:spTgt spid="2051"/>
                                        </p:tgtEl>
                                        <p:attrNameLst>
                                          <p:attrName>ppt_w</p:attrName>
                                        </p:attrNameLst>
                                      </p:cBhvr>
                                      <p:tavLst>
                                        <p:tav tm="0">
                                          <p:val>
                                            <p:fltVal val="0"/>
                                          </p:val>
                                        </p:tav>
                                        <p:tav tm="100000">
                                          <p:val>
                                            <p:strVal val="#ppt_w"/>
                                          </p:val>
                                        </p:tav>
                                      </p:tavLst>
                                    </p:anim>
                                    <p:anim calcmode="lin" valueType="num">
                                      <p:cBhvr>
                                        <p:cTn id="43" dur="500" fill="hold"/>
                                        <p:tgtEl>
                                          <p:spTgt spid="2051"/>
                                        </p:tgtEl>
                                        <p:attrNameLst>
                                          <p:attrName>ppt_h</p:attrName>
                                        </p:attrNameLst>
                                      </p:cBhvr>
                                      <p:tavLst>
                                        <p:tav tm="0">
                                          <p:val>
                                            <p:fltVal val="0"/>
                                          </p:val>
                                        </p:tav>
                                        <p:tav tm="100000">
                                          <p:val>
                                            <p:strVal val="#ppt_h"/>
                                          </p:val>
                                        </p:tav>
                                      </p:tavLst>
                                    </p:anim>
                                  </p:childTnLst>
                                </p:cTn>
                              </p:par>
                              <p:par>
                                <p:cTn id="44" presetID="23" presetClass="entr" presetSubtype="16" fill="hold" nodeType="withEffect">
                                  <p:stCondLst>
                                    <p:cond delay="2750"/>
                                  </p:stCondLst>
                                  <p:childTnLst>
                                    <p:set>
                                      <p:cBhvr>
                                        <p:cTn id="45" dur="1" fill="hold">
                                          <p:stCondLst>
                                            <p:cond delay="0"/>
                                          </p:stCondLst>
                                        </p:cTn>
                                        <p:tgtEl>
                                          <p:spTgt spid="2052"/>
                                        </p:tgtEl>
                                        <p:attrNameLst>
                                          <p:attrName>style.visibility</p:attrName>
                                        </p:attrNameLst>
                                      </p:cBhvr>
                                      <p:to>
                                        <p:strVal val="visible"/>
                                      </p:to>
                                    </p:set>
                                    <p:anim calcmode="lin" valueType="num">
                                      <p:cBhvr>
                                        <p:cTn id="46" dur="500" fill="hold"/>
                                        <p:tgtEl>
                                          <p:spTgt spid="2052"/>
                                        </p:tgtEl>
                                        <p:attrNameLst>
                                          <p:attrName>ppt_w</p:attrName>
                                        </p:attrNameLst>
                                      </p:cBhvr>
                                      <p:tavLst>
                                        <p:tav tm="0">
                                          <p:val>
                                            <p:fltVal val="0"/>
                                          </p:val>
                                        </p:tav>
                                        <p:tav tm="100000">
                                          <p:val>
                                            <p:strVal val="#ppt_w"/>
                                          </p:val>
                                        </p:tav>
                                      </p:tavLst>
                                    </p:anim>
                                    <p:anim calcmode="lin" valueType="num">
                                      <p:cBhvr>
                                        <p:cTn id="47" dur="500" fill="hold"/>
                                        <p:tgtEl>
                                          <p:spTgt spid="2052"/>
                                        </p:tgtEl>
                                        <p:attrNameLst>
                                          <p:attrName>ppt_h</p:attrName>
                                        </p:attrNameLst>
                                      </p:cBhvr>
                                      <p:tavLst>
                                        <p:tav tm="0">
                                          <p:val>
                                            <p:fltVal val="0"/>
                                          </p:val>
                                        </p:tav>
                                        <p:tav tm="100000">
                                          <p:val>
                                            <p:strVal val="#ppt_h"/>
                                          </p:val>
                                        </p:tav>
                                      </p:tavLst>
                                    </p:anim>
                                  </p:childTnLst>
                                </p:cTn>
                              </p:par>
                              <p:par>
                                <p:cTn id="48" presetID="23" presetClass="entr" presetSubtype="16" fill="hold" nodeType="withEffect">
                                  <p:stCondLst>
                                    <p:cond delay="3000"/>
                                  </p:stCondLst>
                                  <p:childTnLst>
                                    <p:set>
                                      <p:cBhvr>
                                        <p:cTn id="49" dur="1" fill="hold">
                                          <p:stCondLst>
                                            <p:cond delay="0"/>
                                          </p:stCondLst>
                                        </p:cTn>
                                        <p:tgtEl>
                                          <p:spTgt spid="2055"/>
                                        </p:tgtEl>
                                        <p:attrNameLst>
                                          <p:attrName>style.visibility</p:attrName>
                                        </p:attrNameLst>
                                      </p:cBhvr>
                                      <p:to>
                                        <p:strVal val="visible"/>
                                      </p:to>
                                    </p:set>
                                    <p:anim calcmode="lin" valueType="num">
                                      <p:cBhvr>
                                        <p:cTn id="50" dur="500" fill="hold"/>
                                        <p:tgtEl>
                                          <p:spTgt spid="2055"/>
                                        </p:tgtEl>
                                        <p:attrNameLst>
                                          <p:attrName>ppt_w</p:attrName>
                                        </p:attrNameLst>
                                      </p:cBhvr>
                                      <p:tavLst>
                                        <p:tav tm="0">
                                          <p:val>
                                            <p:fltVal val="0"/>
                                          </p:val>
                                        </p:tav>
                                        <p:tav tm="100000">
                                          <p:val>
                                            <p:strVal val="#ppt_w"/>
                                          </p:val>
                                        </p:tav>
                                      </p:tavLst>
                                    </p:anim>
                                    <p:anim calcmode="lin" valueType="num">
                                      <p:cBhvr>
                                        <p:cTn id="51" dur="500" fill="hold"/>
                                        <p:tgtEl>
                                          <p:spTgt spid="2055"/>
                                        </p:tgtEl>
                                        <p:attrNameLst>
                                          <p:attrName>ppt_h</p:attrName>
                                        </p:attrNameLst>
                                      </p:cBhvr>
                                      <p:tavLst>
                                        <p:tav tm="0">
                                          <p:val>
                                            <p:fltVal val="0"/>
                                          </p:val>
                                        </p:tav>
                                        <p:tav tm="100000">
                                          <p:val>
                                            <p:strVal val="#ppt_h"/>
                                          </p:val>
                                        </p:tav>
                                      </p:tavLst>
                                    </p:anim>
                                  </p:childTnLst>
                                </p:cTn>
                              </p:par>
                              <p:par>
                                <p:cTn id="52" presetID="23" presetClass="entr" presetSubtype="16" fill="hold" nodeType="withEffect">
                                  <p:stCondLst>
                                    <p:cond delay="3500"/>
                                  </p:stCondLst>
                                  <p:childTnLst>
                                    <p:set>
                                      <p:cBhvr>
                                        <p:cTn id="53" dur="1" fill="hold">
                                          <p:stCondLst>
                                            <p:cond delay="0"/>
                                          </p:stCondLst>
                                        </p:cTn>
                                        <p:tgtEl>
                                          <p:spTgt spid="2057"/>
                                        </p:tgtEl>
                                        <p:attrNameLst>
                                          <p:attrName>style.visibility</p:attrName>
                                        </p:attrNameLst>
                                      </p:cBhvr>
                                      <p:to>
                                        <p:strVal val="visible"/>
                                      </p:to>
                                    </p:set>
                                    <p:anim calcmode="lin" valueType="num">
                                      <p:cBhvr>
                                        <p:cTn id="54" dur="500" fill="hold"/>
                                        <p:tgtEl>
                                          <p:spTgt spid="2057"/>
                                        </p:tgtEl>
                                        <p:attrNameLst>
                                          <p:attrName>ppt_w</p:attrName>
                                        </p:attrNameLst>
                                      </p:cBhvr>
                                      <p:tavLst>
                                        <p:tav tm="0">
                                          <p:val>
                                            <p:fltVal val="0"/>
                                          </p:val>
                                        </p:tav>
                                        <p:tav tm="100000">
                                          <p:val>
                                            <p:strVal val="#ppt_w"/>
                                          </p:val>
                                        </p:tav>
                                      </p:tavLst>
                                    </p:anim>
                                    <p:anim calcmode="lin" valueType="num">
                                      <p:cBhvr>
                                        <p:cTn id="55" dur="500" fill="hold"/>
                                        <p:tgtEl>
                                          <p:spTgt spid="2057"/>
                                        </p:tgtEl>
                                        <p:attrNameLst>
                                          <p:attrName>ppt_h</p:attrName>
                                        </p:attrNameLst>
                                      </p:cBhvr>
                                      <p:tavLst>
                                        <p:tav tm="0">
                                          <p:val>
                                            <p:fltVal val="0"/>
                                          </p:val>
                                        </p:tav>
                                        <p:tav tm="100000">
                                          <p:val>
                                            <p:strVal val="#ppt_h"/>
                                          </p:val>
                                        </p:tav>
                                      </p:tavLst>
                                    </p:anim>
                                  </p:childTnLst>
                                </p:cTn>
                              </p:par>
                              <p:par>
                                <p:cTn id="56" presetID="23" presetClass="entr" presetSubtype="16" fill="hold" nodeType="withEffect">
                                  <p:stCondLst>
                                    <p:cond delay="3750"/>
                                  </p:stCondLst>
                                  <p:childTnLst>
                                    <p:set>
                                      <p:cBhvr>
                                        <p:cTn id="57" dur="1" fill="hold">
                                          <p:stCondLst>
                                            <p:cond delay="0"/>
                                          </p:stCondLst>
                                        </p:cTn>
                                        <p:tgtEl>
                                          <p:spTgt spid="2060"/>
                                        </p:tgtEl>
                                        <p:attrNameLst>
                                          <p:attrName>style.visibility</p:attrName>
                                        </p:attrNameLst>
                                      </p:cBhvr>
                                      <p:to>
                                        <p:strVal val="visible"/>
                                      </p:to>
                                    </p:set>
                                    <p:anim calcmode="lin" valueType="num">
                                      <p:cBhvr>
                                        <p:cTn id="58" dur="500" fill="hold"/>
                                        <p:tgtEl>
                                          <p:spTgt spid="2060"/>
                                        </p:tgtEl>
                                        <p:attrNameLst>
                                          <p:attrName>ppt_w</p:attrName>
                                        </p:attrNameLst>
                                      </p:cBhvr>
                                      <p:tavLst>
                                        <p:tav tm="0">
                                          <p:val>
                                            <p:fltVal val="0"/>
                                          </p:val>
                                        </p:tav>
                                        <p:tav tm="100000">
                                          <p:val>
                                            <p:strVal val="#ppt_w"/>
                                          </p:val>
                                        </p:tav>
                                      </p:tavLst>
                                    </p:anim>
                                    <p:anim calcmode="lin" valueType="num">
                                      <p:cBhvr>
                                        <p:cTn id="59" dur="500" fill="hold"/>
                                        <p:tgtEl>
                                          <p:spTgt spid="2060"/>
                                        </p:tgtEl>
                                        <p:attrNameLst>
                                          <p:attrName>ppt_h</p:attrName>
                                        </p:attrNameLst>
                                      </p:cBhvr>
                                      <p:tavLst>
                                        <p:tav tm="0">
                                          <p:val>
                                            <p:fltVal val="0"/>
                                          </p:val>
                                        </p:tav>
                                        <p:tav tm="100000">
                                          <p:val>
                                            <p:strVal val="#ppt_h"/>
                                          </p:val>
                                        </p:tav>
                                      </p:tavLst>
                                    </p:anim>
                                  </p:childTnLst>
                                </p:cTn>
                              </p:par>
                              <p:par>
                                <p:cTn id="60" presetID="42" presetClass="entr" presetSubtype="0" fill="hold" grpId="0" nodeType="withEffect">
                                  <p:stCondLst>
                                    <p:cond delay="3750"/>
                                  </p:stCondLst>
                                  <p:childTnLst>
                                    <p:set>
                                      <p:cBhvr>
                                        <p:cTn id="61" dur="1" fill="hold">
                                          <p:stCondLst>
                                            <p:cond delay="0"/>
                                          </p:stCondLst>
                                        </p:cTn>
                                        <p:tgtEl>
                                          <p:spTgt spid="74"/>
                                        </p:tgtEl>
                                        <p:attrNameLst>
                                          <p:attrName>style.visibility</p:attrName>
                                        </p:attrNameLst>
                                      </p:cBhvr>
                                      <p:to>
                                        <p:strVal val="visible"/>
                                      </p:to>
                                    </p:set>
                                    <p:animEffect transition="in" filter="fade">
                                      <p:cBhvr>
                                        <p:cTn id="62" dur="1000"/>
                                        <p:tgtEl>
                                          <p:spTgt spid="74"/>
                                        </p:tgtEl>
                                      </p:cBhvr>
                                    </p:animEffect>
                                    <p:anim calcmode="lin" valueType="num">
                                      <p:cBhvr>
                                        <p:cTn id="63" dur="1000" fill="hold"/>
                                        <p:tgtEl>
                                          <p:spTgt spid="74"/>
                                        </p:tgtEl>
                                        <p:attrNameLst>
                                          <p:attrName>ppt_x</p:attrName>
                                        </p:attrNameLst>
                                      </p:cBhvr>
                                      <p:tavLst>
                                        <p:tav tm="0">
                                          <p:val>
                                            <p:strVal val="#ppt_x"/>
                                          </p:val>
                                        </p:tav>
                                        <p:tav tm="100000">
                                          <p:val>
                                            <p:strVal val="#ppt_x"/>
                                          </p:val>
                                        </p:tav>
                                      </p:tavLst>
                                    </p:anim>
                                    <p:anim calcmode="lin" valueType="num">
                                      <p:cBhvr>
                                        <p:cTn id="64" dur="1000" fill="hold"/>
                                        <p:tgtEl>
                                          <p:spTgt spid="74"/>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3750"/>
                                  </p:stCondLst>
                                  <p:childTnLst>
                                    <p:set>
                                      <p:cBhvr>
                                        <p:cTn id="66" dur="1" fill="hold">
                                          <p:stCondLst>
                                            <p:cond delay="0"/>
                                          </p:stCondLst>
                                        </p:cTn>
                                        <p:tgtEl>
                                          <p:spTgt spid="78"/>
                                        </p:tgtEl>
                                        <p:attrNameLst>
                                          <p:attrName>style.visibility</p:attrName>
                                        </p:attrNameLst>
                                      </p:cBhvr>
                                      <p:to>
                                        <p:strVal val="visible"/>
                                      </p:to>
                                    </p:set>
                                    <p:animEffect transition="in" filter="fade">
                                      <p:cBhvr>
                                        <p:cTn id="67" dur="1000"/>
                                        <p:tgtEl>
                                          <p:spTgt spid="78"/>
                                        </p:tgtEl>
                                      </p:cBhvr>
                                    </p:animEffect>
                                    <p:anim calcmode="lin" valueType="num">
                                      <p:cBhvr>
                                        <p:cTn id="68" dur="1000" fill="hold"/>
                                        <p:tgtEl>
                                          <p:spTgt spid="78"/>
                                        </p:tgtEl>
                                        <p:attrNameLst>
                                          <p:attrName>ppt_x</p:attrName>
                                        </p:attrNameLst>
                                      </p:cBhvr>
                                      <p:tavLst>
                                        <p:tav tm="0">
                                          <p:val>
                                            <p:strVal val="#ppt_x"/>
                                          </p:val>
                                        </p:tav>
                                        <p:tav tm="100000">
                                          <p:val>
                                            <p:strVal val="#ppt_x"/>
                                          </p:val>
                                        </p:tav>
                                      </p:tavLst>
                                    </p:anim>
                                    <p:anim calcmode="lin" valueType="num">
                                      <p:cBhvr>
                                        <p:cTn id="69" dur="1000" fill="hold"/>
                                        <p:tgtEl>
                                          <p:spTgt spid="78"/>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3750"/>
                                  </p:stCondLst>
                                  <p:childTnLst>
                                    <p:set>
                                      <p:cBhvr>
                                        <p:cTn id="71" dur="1" fill="hold">
                                          <p:stCondLst>
                                            <p:cond delay="0"/>
                                          </p:stCondLst>
                                        </p:cTn>
                                        <p:tgtEl>
                                          <p:spTgt spid="79"/>
                                        </p:tgtEl>
                                        <p:attrNameLst>
                                          <p:attrName>style.visibility</p:attrName>
                                        </p:attrNameLst>
                                      </p:cBhvr>
                                      <p:to>
                                        <p:strVal val="visible"/>
                                      </p:to>
                                    </p:set>
                                    <p:animEffect transition="in" filter="fade">
                                      <p:cBhvr>
                                        <p:cTn id="72" dur="1000"/>
                                        <p:tgtEl>
                                          <p:spTgt spid="79"/>
                                        </p:tgtEl>
                                      </p:cBhvr>
                                    </p:animEffect>
                                    <p:anim calcmode="lin" valueType="num">
                                      <p:cBhvr>
                                        <p:cTn id="73" dur="1000" fill="hold"/>
                                        <p:tgtEl>
                                          <p:spTgt spid="79"/>
                                        </p:tgtEl>
                                        <p:attrNameLst>
                                          <p:attrName>ppt_x</p:attrName>
                                        </p:attrNameLst>
                                      </p:cBhvr>
                                      <p:tavLst>
                                        <p:tav tm="0">
                                          <p:val>
                                            <p:strVal val="#ppt_x"/>
                                          </p:val>
                                        </p:tav>
                                        <p:tav tm="100000">
                                          <p:val>
                                            <p:strVal val="#ppt_x"/>
                                          </p:val>
                                        </p:tav>
                                      </p:tavLst>
                                    </p:anim>
                                    <p:anim calcmode="lin" valueType="num">
                                      <p:cBhvr>
                                        <p:cTn id="74" dur="1000" fill="hold"/>
                                        <p:tgtEl>
                                          <p:spTgt spid="79"/>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3750"/>
                                  </p:stCondLst>
                                  <p:childTnLst>
                                    <p:set>
                                      <p:cBhvr>
                                        <p:cTn id="76" dur="1" fill="hold">
                                          <p:stCondLst>
                                            <p:cond delay="0"/>
                                          </p:stCondLst>
                                        </p:cTn>
                                        <p:tgtEl>
                                          <p:spTgt spid="80"/>
                                        </p:tgtEl>
                                        <p:attrNameLst>
                                          <p:attrName>style.visibility</p:attrName>
                                        </p:attrNameLst>
                                      </p:cBhvr>
                                      <p:to>
                                        <p:strVal val="visible"/>
                                      </p:to>
                                    </p:set>
                                    <p:animEffect transition="in" filter="fade">
                                      <p:cBhvr>
                                        <p:cTn id="77" dur="1000"/>
                                        <p:tgtEl>
                                          <p:spTgt spid="80"/>
                                        </p:tgtEl>
                                      </p:cBhvr>
                                    </p:animEffect>
                                    <p:anim calcmode="lin" valueType="num">
                                      <p:cBhvr>
                                        <p:cTn id="78" dur="1000" fill="hold"/>
                                        <p:tgtEl>
                                          <p:spTgt spid="80"/>
                                        </p:tgtEl>
                                        <p:attrNameLst>
                                          <p:attrName>ppt_x</p:attrName>
                                        </p:attrNameLst>
                                      </p:cBhvr>
                                      <p:tavLst>
                                        <p:tav tm="0">
                                          <p:val>
                                            <p:strVal val="#ppt_x"/>
                                          </p:val>
                                        </p:tav>
                                        <p:tav tm="100000">
                                          <p:val>
                                            <p:strVal val="#ppt_x"/>
                                          </p:val>
                                        </p:tav>
                                      </p:tavLst>
                                    </p:anim>
                                    <p:anim calcmode="lin" valueType="num">
                                      <p:cBhvr>
                                        <p:cTn id="79" dur="1000" fill="hold"/>
                                        <p:tgtEl>
                                          <p:spTgt spid="80"/>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3750"/>
                                  </p:stCondLst>
                                  <p:childTnLst>
                                    <p:set>
                                      <p:cBhvr>
                                        <p:cTn id="81" dur="1" fill="hold">
                                          <p:stCondLst>
                                            <p:cond delay="0"/>
                                          </p:stCondLst>
                                        </p:cTn>
                                        <p:tgtEl>
                                          <p:spTgt spid="81"/>
                                        </p:tgtEl>
                                        <p:attrNameLst>
                                          <p:attrName>style.visibility</p:attrName>
                                        </p:attrNameLst>
                                      </p:cBhvr>
                                      <p:to>
                                        <p:strVal val="visible"/>
                                      </p:to>
                                    </p:set>
                                    <p:animEffect transition="in" filter="fade">
                                      <p:cBhvr>
                                        <p:cTn id="82" dur="1000"/>
                                        <p:tgtEl>
                                          <p:spTgt spid="81"/>
                                        </p:tgtEl>
                                      </p:cBhvr>
                                    </p:animEffect>
                                    <p:anim calcmode="lin" valueType="num">
                                      <p:cBhvr>
                                        <p:cTn id="83" dur="1000" fill="hold"/>
                                        <p:tgtEl>
                                          <p:spTgt spid="81"/>
                                        </p:tgtEl>
                                        <p:attrNameLst>
                                          <p:attrName>ppt_x</p:attrName>
                                        </p:attrNameLst>
                                      </p:cBhvr>
                                      <p:tavLst>
                                        <p:tav tm="0">
                                          <p:val>
                                            <p:strVal val="#ppt_x"/>
                                          </p:val>
                                        </p:tav>
                                        <p:tav tm="100000">
                                          <p:val>
                                            <p:strVal val="#ppt_x"/>
                                          </p:val>
                                        </p:tav>
                                      </p:tavLst>
                                    </p:anim>
                                    <p:anim calcmode="lin" valueType="num">
                                      <p:cBhvr>
                                        <p:cTn id="84"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8" grpId="0" animBg="1"/>
      <p:bldP spid="9" grpId="0" animBg="1"/>
      <p:bldP spid="10" grpId="0" animBg="1"/>
      <p:bldP spid="11" grpId="0" animBg="1"/>
      <p:bldP spid="74" grpId="0"/>
      <p:bldP spid="78" grpId="0"/>
      <p:bldP spid="79" grpId="0"/>
      <p:bldP spid="80" grpId="0"/>
      <p:bldP spid="8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5"/>
          <p:cNvSpPr/>
          <p:nvPr/>
        </p:nvSpPr>
        <p:spPr bwMode="auto">
          <a:xfrm>
            <a:off x="-1" y="1389683"/>
            <a:ext cx="9144001" cy="2229317"/>
          </a:xfrm>
          <a:custGeom>
            <a:avLst/>
            <a:gdLst>
              <a:gd name="T0" fmla="*/ 0 w 1994"/>
              <a:gd name="T1" fmla="*/ 71 h 973"/>
              <a:gd name="T2" fmla="*/ 1994 w 1994"/>
              <a:gd name="T3" fmla="*/ 0 h 973"/>
              <a:gd name="T4" fmla="*/ 1994 w 1994"/>
              <a:gd name="T5" fmla="*/ 973 h 973"/>
              <a:gd name="T6" fmla="*/ 0 w 1994"/>
              <a:gd name="T7" fmla="*/ 853 h 973"/>
              <a:gd name="T8" fmla="*/ 0 w 1994"/>
              <a:gd name="T9" fmla="*/ 71 h 973"/>
            </a:gdLst>
            <a:ahLst/>
            <a:cxnLst>
              <a:cxn ang="0">
                <a:pos x="T0" y="T1"/>
              </a:cxn>
              <a:cxn ang="0">
                <a:pos x="T2" y="T3"/>
              </a:cxn>
              <a:cxn ang="0">
                <a:pos x="T4" y="T5"/>
              </a:cxn>
              <a:cxn ang="0">
                <a:pos x="T6" y="T7"/>
              </a:cxn>
              <a:cxn ang="0">
                <a:pos x="T8" y="T9"/>
              </a:cxn>
            </a:cxnLst>
            <a:rect l="0" t="0" r="r" b="b"/>
            <a:pathLst>
              <a:path w="1994" h="973">
                <a:moveTo>
                  <a:pt x="0" y="71"/>
                </a:moveTo>
                <a:cubicBezTo>
                  <a:pt x="0" y="71"/>
                  <a:pt x="1110" y="435"/>
                  <a:pt x="1994" y="0"/>
                </a:cubicBezTo>
                <a:cubicBezTo>
                  <a:pt x="1994" y="973"/>
                  <a:pt x="1994" y="973"/>
                  <a:pt x="1994" y="973"/>
                </a:cubicBezTo>
                <a:cubicBezTo>
                  <a:pt x="1994" y="973"/>
                  <a:pt x="955" y="549"/>
                  <a:pt x="0" y="853"/>
                </a:cubicBezTo>
                <a:lnTo>
                  <a:pt x="0" y="71"/>
                </a:lnTo>
                <a:close/>
              </a:path>
            </a:pathLst>
          </a:custGeom>
          <a:solidFill>
            <a:srgbClr val="0070C0"/>
          </a:solidFill>
          <a:ln>
            <a:noFill/>
          </a:ln>
          <a:effectLst>
            <a:innerShdw blurRad="114300" dir="2940000">
              <a:prstClr val="black">
                <a:alpha val="38000"/>
              </a:prstClr>
            </a:innerShdw>
          </a:effectLst>
        </p:spPr>
        <p:txBody>
          <a:bodyPr vert="horz" wrap="square" lIns="91440" tIns="45720" rIns="91440" bIns="45720" numCol="1" anchor="t" anchorCtr="0" compatLnSpc="1"/>
          <a:lstStyle/>
          <a:p>
            <a:endParaRPr lang="zh-CN" altLang="en-US"/>
          </a:p>
        </p:txBody>
      </p:sp>
      <p:sp>
        <p:nvSpPr>
          <p:cNvPr id="15" name="PA_椭圆 3"/>
          <p:cNvSpPr/>
          <p:nvPr>
            <p:custDataLst>
              <p:tags r:id="rId1"/>
            </p:custDataLst>
          </p:nvPr>
        </p:nvSpPr>
        <p:spPr>
          <a:xfrm>
            <a:off x="954929" y="1135559"/>
            <a:ext cx="2426020" cy="2426018"/>
          </a:xfrm>
          <a:prstGeom prst="ellipse">
            <a:avLst/>
          </a:prstGeom>
          <a:gradFill flip="none" rotWithShape="1">
            <a:gsLst>
              <a:gs pos="0">
                <a:schemeClr val="bg1"/>
              </a:gs>
              <a:gs pos="100000">
                <a:schemeClr val="bg1">
                  <a:lumMod val="75000"/>
                </a:schemeClr>
              </a:gs>
            </a:gsLst>
            <a:lin ang="13500000" scaled="1"/>
          </a:gradFill>
          <a:ln w="381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6" name="PA_椭圆 8"/>
          <p:cNvSpPr/>
          <p:nvPr>
            <p:custDataLst>
              <p:tags r:id="rId2"/>
            </p:custDataLst>
          </p:nvPr>
        </p:nvSpPr>
        <p:spPr>
          <a:xfrm>
            <a:off x="2471681" y="917563"/>
            <a:ext cx="616797" cy="616797"/>
          </a:xfrm>
          <a:prstGeom prst="ellipse">
            <a:avLst/>
          </a:prstGeom>
          <a:solidFill>
            <a:srgbClr val="FFC000"/>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7" name="PA_椭圆 6"/>
          <p:cNvSpPr/>
          <p:nvPr>
            <p:custDataLst>
              <p:tags r:id="rId3"/>
            </p:custDataLst>
          </p:nvPr>
        </p:nvSpPr>
        <p:spPr>
          <a:xfrm>
            <a:off x="3274705" y="1744545"/>
            <a:ext cx="622370" cy="622370"/>
          </a:xfrm>
          <a:prstGeom prst="ellipse">
            <a:avLst/>
          </a:prstGeom>
          <a:solidFill>
            <a:srgbClr val="00B0F0"/>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8" name="PA_椭圆 5"/>
          <p:cNvSpPr/>
          <p:nvPr>
            <p:custDataLst>
              <p:tags r:id="rId4"/>
            </p:custDataLst>
          </p:nvPr>
        </p:nvSpPr>
        <p:spPr>
          <a:xfrm>
            <a:off x="3004892" y="2714367"/>
            <a:ext cx="484940" cy="484940"/>
          </a:xfrm>
          <a:prstGeom prst="ellipse">
            <a:avLst/>
          </a:prstGeom>
          <a:no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9" name="PA_椭圆 5"/>
          <p:cNvSpPr/>
          <p:nvPr>
            <p:custDataLst>
              <p:tags r:id="rId5"/>
            </p:custDataLst>
          </p:nvPr>
        </p:nvSpPr>
        <p:spPr>
          <a:xfrm>
            <a:off x="1092992" y="3036884"/>
            <a:ext cx="433520" cy="433520"/>
          </a:xfrm>
          <a:prstGeom prst="ellipse">
            <a:avLst/>
          </a:prstGeom>
          <a:noFill/>
          <a:ln w="38100">
            <a:solidFill>
              <a:srgbClr val="FFC000"/>
            </a:solidFill>
          </a:ln>
          <a:effectLst>
            <a:outerShdw blurRad="1524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0" name="PA_椭圆 13"/>
          <p:cNvSpPr/>
          <p:nvPr>
            <p:custDataLst>
              <p:tags r:id="rId6"/>
            </p:custDataLst>
          </p:nvPr>
        </p:nvSpPr>
        <p:spPr>
          <a:xfrm>
            <a:off x="2255399" y="3245396"/>
            <a:ext cx="432563" cy="432563"/>
          </a:xfrm>
          <a:prstGeom prst="ellipse">
            <a:avLst/>
          </a:prstGeom>
          <a:solidFill>
            <a:srgbClr val="0070C0"/>
          </a:solidFill>
          <a:ln w="254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1" name="PA_椭圆 11"/>
          <p:cNvSpPr/>
          <p:nvPr>
            <p:custDataLst>
              <p:tags r:id="rId7"/>
            </p:custDataLst>
          </p:nvPr>
        </p:nvSpPr>
        <p:spPr>
          <a:xfrm>
            <a:off x="827384" y="1361788"/>
            <a:ext cx="581457" cy="581457"/>
          </a:xfrm>
          <a:prstGeom prst="ellipse">
            <a:avLst/>
          </a:prstGeom>
          <a:gradFill flip="none" rotWithShape="1">
            <a:gsLst>
              <a:gs pos="0">
                <a:schemeClr val="bg1"/>
              </a:gs>
              <a:gs pos="100000">
                <a:schemeClr val="bg1">
                  <a:lumMod val="85000"/>
                </a:schemeClr>
              </a:gs>
            </a:gsLst>
            <a:lin ang="13500000" scaled="1"/>
          </a:gradFill>
          <a:ln w="254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2" name="矩形 21"/>
          <p:cNvSpPr/>
          <p:nvPr/>
        </p:nvSpPr>
        <p:spPr>
          <a:xfrm>
            <a:off x="1440966" y="1768973"/>
            <a:ext cx="1451039" cy="1323439"/>
          </a:xfrm>
          <a:prstGeom prst="rect">
            <a:avLst/>
          </a:prstGeom>
        </p:spPr>
        <p:txBody>
          <a:bodyPr wrap="none">
            <a:spAutoFit/>
          </a:bodyPr>
          <a:lstStyle/>
          <a:p>
            <a:pPr algn="ctr">
              <a:defRPr/>
            </a:pPr>
            <a:r>
              <a:rPr lang="en-US" altLang="zh-CN" sz="8000" b="1" kern="10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03</a:t>
            </a:r>
            <a:endParaRPr lang="zh-CN" altLang="zh-CN" sz="8000" b="1" kern="10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矩形 22"/>
          <p:cNvSpPr/>
          <p:nvPr/>
        </p:nvSpPr>
        <p:spPr>
          <a:xfrm>
            <a:off x="3701550" y="2088382"/>
            <a:ext cx="5496892" cy="768350"/>
          </a:xfrm>
          <a:prstGeom prst="rect">
            <a:avLst/>
          </a:prstGeom>
        </p:spPr>
        <p:txBody>
          <a:bodyPr wrap="square">
            <a:spAutoFit/>
          </a:bodyPr>
          <a:lstStyle/>
          <a:p>
            <a:pPr algn="ctr">
              <a:defRPr/>
            </a:pPr>
            <a:r>
              <a:rPr lang="zh-CN" altLang="en-US" sz="44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系统设计与实现</a:t>
            </a:r>
            <a:endParaRPr lang="zh-CN" altLang="zh-CN" sz="44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3" name="组合 32"/>
          <p:cNvGrpSpPr/>
          <p:nvPr/>
        </p:nvGrpSpPr>
        <p:grpSpPr>
          <a:xfrm>
            <a:off x="6862491" y="417439"/>
            <a:ext cx="1737522" cy="240619"/>
            <a:chOff x="4742723" y="4583139"/>
            <a:chExt cx="2804050" cy="388316"/>
          </a:xfrm>
        </p:grpSpPr>
        <p:grpSp>
          <p:nvGrpSpPr>
            <p:cNvPr id="34" name="组合 33"/>
            <p:cNvGrpSpPr/>
            <p:nvPr/>
          </p:nvGrpSpPr>
          <p:grpSpPr>
            <a:xfrm>
              <a:off x="4742723" y="4583139"/>
              <a:ext cx="383088" cy="388316"/>
              <a:chOff x="4796805" y="-215900"/>
              <a:chExt cx="2093913" cy="2122488"/>
            </a:xfrm>
            <a:solidFill>
              <a:schemeClr val="bg1">
                <a:lumMod val="50000"/>
              </a:schemeClr>
            </a:solidFill>
          </p:grpSpPr>
          <p:sp>
            <p:nvSpPr>
              <p:cNvPr id="50" name="Freeform 6"/>
              <p:cNvSpPr>
                <a:spLocks noEditPoints="1"/>
              </p:cNvSpPr>
              <p:nvPr/>
            </p:nvSpPr>
            <p:spPr bwMode="auto">
              <a:xfrm>
                <a:off x="4796805" y="-215900"/>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sp>
            <p:nvSpPr>
              <p:cNvPr id="51" name="Freeform 7"/>
              <p:cNvSpPr>
                <a:spLocks noEditPoints="1"/>
              </p:cNvSpPr>
              <p:nvPr/>
            </p:nvSpPr>
            <p:spPr bwMode="auto">
              <a:xfrm>
                <a:off x="5168280" y="0"/>
                <a:ext cx="1360488" cy="1641475"/>
              </a:xfrm>
              <a:custGeom>
                <a:avLst/>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grpSp>
        <p:grpSp>
          <p:nvGrpSpPr>
            <p:cNvPr id="35" name="组合 34"/>
            <p:cNvGrpSpPr/>
            <p:nvPr/>
          </p:nvGrpSpPr>
          <p:grpSpPr>
            <a:xfrm>
              <a:off x="5342128" y="4583139"/>
              <a:ext cx="383088" cy="388316"/>
              <a:chOff x="10019977" y="-551766"/>
              <a:chExt cx="2093913" cy="2122488"/>
            </a:xfrm>
            <a:solidFill>
              <a:schemeClr val="bg1">
                <a:lumMod val="50000"/>
              </a:schemeClr>
            </a:solidFill>
          </p:grpSpPr>
          <p:sp>
            <p:nvSpPr>
              <p:cNvPr id="48" name="Freeform 6"/>
              <p:cNvSpPr>
                <a:spLocks noEditPoints="1"/>
              </p:cNvSpPr>
              <p:nvPr/>
            </p:nvSpPr>
            <p:spPr bwMode="auto">
              <a:xfrm>
                <a:off x="10019977" y="-551766"/>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49" name="Freeform 6"/>
              <p:cNvSpPr>
                <a:spLocks noEditPoints="1"/>
              </p:cNvSpPr>
              <p:nvPr/>
            </p:nvSpPr>
            <p:spPr bwMode="auto">
              <a:xfrm>
                <a:off x="10357957" y="-215900"/>
                <a:ext cx="1417952" cy="1401540"/>
              </a:xfrm>
              <a:custGeom>
                <a:avLst/>
                <a:gdLst>
                  <a:gd name="T0" fmla="*/ 675 w 1848"/>
                  <a:gd name="T1" fmla="*/ 126 h 1848"/>
                  <a:gd name="T2" fmla="*/ 286 w 1848"/>
                  <a:gd name="T3" fmla="*/ 287 h 1848"/>
                  <a:gd name="T4" fmla="*/ 126 w 1848"/>
                  <a:gd name="T5" fmla="*/ 675 h 1848"/>
                  <a:gd name="T6" fmla="*/ 286 w 1848"/>
                  <a:gd name="T7" fmla="*/ 1064 h 1848"/>
                  <a:gd name="T8" fmla="*/ 675 w 1848"/>
                  <a:gd name="T9" fmla="*/ 1225 h 1848"/>
                  <a:gd name="T10" fmla="*/ 1063 w 1848"/>
                  <a:gd name="T11" fmla="*/ 1064 h 1848"/>
                  <a:gd name="T12" fmla="*/ 1063 w 1848"/>
                  <a:gd name="T13" fmla="*/ 287 h 1848"/>
                  <a:gd name="T14" fmla="*/ 675 w 1848"/>
                  <a:gd name="T15" fmla="*/ 126 h 1848"/>
                  <a:gd name="T16" fmla="*/ 675 w 1848"/>
                  <a:gd name="T17" fmla="*/ 1350 h 1848"/>
                  <a:gd name="T18" fmla="*/ 198 w 1848"/>
                  <a:gd name="T19" fmla="*/ 1153 h 1848"/>
                  <a:gd name="T20" fmla="*/ 0 w 1848"/>
                  <a:gd name="T21" fmla="*/ 675 h 1848"/>
                  <a:gd name="T22" fmla="*/ 198 w 1848"/>
                  <a:gd name="T23" fmla="*/ 198 h 1848"/>
                  <a:gd name="T24" fmla="*/ 675 w 1848"/>
                  <a:gd name="T25" fmla="*/ 0 h 1848"/>
                  <a:gd name="T26" fmla="*/ 1152 w 1848"/>
                  <a:gd name="T27" fmla="*/ 198 h 1848"/>
                  <a:gd name="T28" fmla="*/ 1152 w 1848"/>
                  <a:gd name="T29" fmla="*/ 1153 h 1848"/>
                  <a:gd name="T30" fmla="*/ 675 w 1848"/>
                  <a:gd name="T31" fmla="*/ 1350 h 1848"/>
                  <a:gd name="T32" fmla="*/ 1261 w 1848"/>
                  <a:gd name="T33" fmla="*/ 1068 h 1848"/>
                  <a:gd name="T34" fmla="*/ 1261 w 1848"/>
                  <a:gd name="T35" fmla="*/ 1153 h 1848"/>
                  <a:gd name="T36" fmla="*/ 1153 w 1848"/>
                  <a:gd name="T37" fmla="*/ 1261 h 1848"/>
                  <a:gd name="T38" fmla="*/ 1067 w 1848"/>
                  <a:gd name="T39" fmla="*/ 1261 h 1848"/>
                  <a:gd name="T40" fmla="*/ 1063 w 1848"/>
                  <a:gd name="T41" fmla="*/ 1257 h 1848"/>
                  <a:gd name="T42" fmla="*/ 1063 w 1848"/>
                  <a:gd name="T43" fmla="*/ 1172 h 1848"/>
                  <a:gd name="T44" fmla="*/ 1171 w 1848"/>
                  <a:gd name="T45" fmla="*/ 1064 h 1848"/>
                  <a:gd name="T46" fmla="*/ 1257 w 1848"/>
                  <a:gd name="T47" fmla="*/ 1064 h 1848"/>
                  <a:gd name="T48" fmla="*/ 1261 w 1848"/>
                  <a:gd name="T49" fmla="*/ 1068 h 1848"/>
                  <a:gd name="T50" fmla="*/ 1401 w 1848"/>
                  <a:gd name="T51" fmla="*/ 1250 h 1848"/>
                  <a:gd name="T52" fmla="*/ 1401 w 1848"/>
                  <a:gd name="T53" fmla="*/ 1401 h 1848"/>
                  <a:gd name="T54" fmla="*/ 1250 w 1848"/>
                  <a:gd name="T55" fmla="*/ 1401 h 1848"/>
                  <a:gd name="T56" fmla="*/ 1250 w 1848"/>
                  <a:gd name="T57" fmla="*/ 1250 h 1848"/>
                  <a:gd name="T58" fmla="*/ 1401 w 1848"/>
                  <a:gd name="T59" fmla="*/ 1250 h 1848"/>
                  <a:gd name="T60" fmla="*/ 1827 w 1848"/>
                  <a:gd name="T61" fmla="*/ 1655 h 1848"/>
                  <a:gd name="T62" fmla="*/ 1823 w 1848"/>
                  <a:gd name="T63" fmla="*/ 1736 h 1848"/>
                  <a:gd name="T64" fmla="*/ 1736 w 1848"/>
                  <a:gd name="T65" fmla="*/ 1823 h 1848"/>
                  <a:gd name="T66" fmla="*/ 1654 w 1848"/>
                  <a:gd name="T67" fmla="*/ 1827 h 1848"/>
                  <a:gd name="T68" fmla="*/ 1396 w 1848"/>
                  <a:gd name="T69" fmla="*/ 1569 h 1848"/>
                  <a:gd name="T70" fmla="*/ 1400 w 1848"/>
                  <a:gd name="T71" fmla="*/ 1487 h 1848"/>
                  <a:gd name="T72" fmla="*/ 1487 w 1848"/>
                  <a:gd name="T73" fmla="*/ 1400 h 1848"/>
                  <a:gd name="T74" fmla="*/ 1568 w 1848"/>
                  <a:gd name="T75" fmla="*/ 1396 h 1848"/>
                  <a:gd name="T76" fmla="*/ 1827 w 1848"/>
                  <a:gd name="T77" fmla="*/ 1655 h 1848"/>
                  <a:gd name="T78" fmla="*/ 675 w 1848"/>
                  <a:gd name="T79" fmla="*/ 270 h 1848"/>
                  <a:gd name="T80" fmla="*/ 389 w 1848"/>
                  <a:gd name="T81" fmla="*/ 389 h 1848"/>
                  <a:gd name="T82" fmla="*/ 270 w 1848"/>
                  <a:gd name="T83" fmla="*/ 675 h 1848"/>
                  <a:gd name="T84" fmla="*/ 389 w 1848"/>
                  <a:gd name="T85" fmla="*/ 962 h 1848"/>
                  <a:gd name="T86" fmla="*/ 675 w 1848"/>
                  <a:gd name="T87" fmla="*/ 1080 h 1848"/>
                  <a:gd name="T88" fmla="*/ 961 w 1848"/>
                  <a:gd name="T89" fmla="*/ 962 h 1848"/>
                  <a:gd name="T90" fmla="*/ 961 w 1848"/>
                  <a:gd name="T91" fmla="*/ 389 h 1848"/>
                  <a:gd name="T92" fmla="*/ 675 w 1848"/>
                  <a:gd name="T93" fmla="*/ 270 h 1848"/>
                  <a:gd name="T94" fmla="*/ 675 w 1848"/>
                  <a:gd name="T95" fmla="*/ 1164 h 1848"/>
                  <a:gd name="T96" fmla="*/ 329 w 1848"/>
                  <a:gd name="T97" fmla="*/ 1021 h 1848"/>
                  <a:gd name="T98" fmla="*/ 186 w 1848"/>
                  <a:gd name="T99" fmla="*/ 675 h 1848"/>
                  <a:gd name="T100" fmla="*/ 329 w 1848"/>
                  <a:gd name="T101" fmla="*/ 330 h 1848"/>
                  <a:gd name="T102" fmla="*/ 675 w 1848"/>
                  <a:gd name="T103" fmla="*/ 187 h 1848"/>
                  <a:gd name="T104" fmla="*/ 1021 w 1848"/>
                  <a:gd name="T105" fmla="*/ 330 h 1848"/>
                  <a:gd name="T106" fmla="*/ 1021 w 1848"/>
                  <a:gd name="T107" fmla="*/ 1021 h 1848"/>
                  <a:gd name="T108" fmla="*/ 675 w 1848"/>
                  <a:gd name="T109" fmla="*/ 1164 h 1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8" h="1848">
                    <a:moveTo>
                      <a:pt x="675" y="126"/>
                    </a:moveTo>
                    <a:cubicBezTo>
                      <a:pt x="528" y="126"/>
                      <a:pt x="390" y="183"/>
                      <a:pt x="286" y="287"/>
                    </a:cubicBezTo>
                    <a:cubicBezTo>
                      <a:pt x="183" y="391"/>
                      <a:pt x="126" y="529"/>
                      <a:pt x="126" y="675"/>
                    </a:cubicBezTo>
                    <a:cubicBezTo>
                      <a:pt x="126" y="822"/>
                      <a:pt x="183" y="960"/>
                      <a:pt x="286" y="1064"/>
                    </a:cubicBezTo>
                    <a:cubicBezTo>
                      <a:pt x="390" y="1168"/>
                      <a:pt x="528" y="1225"/>
                      <a:pt x="675" y="1225"/>
                    </a:cubicBezTo>
                    <a:cubicBezTo>
                      <a:pt x="822" y="1225"/>
                      <a:pt x="960" y="1168"/>
                      <a:pt x="1063" y="1064"/>
                    </a:cubicBezTo>
                    <a:cubicBezTo>
                      <a:pt x="1278" y="850"/>
                      <a:pt x="1278" y="501"/>
                      <a:pt x="1063" y="287"/>
                    </a:cubicBezTo>
                    <a:cubicBezTo>
                      <a:pt x="960" y="183"/>
                      <a:pt x="822" y="126"/>
                      <a:pt x="675" y="126"/>
                    </a:cubicBezTo>
                    <a:close/>
                    <a:moveTo>
                      <a:pt x="675" y="1350"/>
                    </a:moveTo>
                    <a:cubicBezTo>
                      <a:pt x="495" y="1350"/>
                      <a:pt x="325" y="1280"/>
                      <a:pt x="198" y="1153"/>
                    </a:cubicBezTo>
                    <a:cubicBezTo>
                      <a:pt x="70" y="1025"/>
                      <a:pt x="0" y="856"/>
                      <a:pt x="0" y="675"/>
                    </a:cubicBezTo>
                    <a:cubicBezTo>
                      <a:pt x="0" y="495"/>
                      <a:pt x="70" y="326"/>
                      <a:pt x="198" y="198"/>
                    </a:cubicBezTo>
                    <a:cubicBezTo>
                      <a:pt x="325" y="71"/>
                      <a:pt x="495" y="0"/>
                      <a:pt x="675" y="0"/>
                    </a:cubicBezTo>
                    <a:cubicBezTo>
                      <a:pt x="855" y="0"/>
                      <a:pt x="1025" y="71"/>
                      <a:pt x="1152" y="198"/>
                    </a:cubicBezTo>
                    <a:cubicBezTo>
                      <a:pt x="1415" y="461"/>
                      <a:pt x="1415" y="889"/>
                      <a:pt x="1152" y="1153"/>
                    </a:cubicBezTo>
                    <a:cubicBezTo>
                      <a:pt x="1025" y="1280"/>
                      <a:pt x="855" y="1350"/>
                      <a:pt x="675" y="1350"/>
                    </a:cubicBezTo>
                    <a:close/>
                    <a:moveTo>
                      <a:pt x="1261" y="1068"/>
                    </a:moveTo>
                    <a:cubicBezTo>
                      <a:pt x="1284" y="1091"/>
                      <a:pt x="1284" y="1130"/>
                      <a:pt x="1261" y="1153"/>
                    </a:cubicBezTo>
                    <a:lnTo>
                      <a:pt x="1153" y="1261"/>
                    </a:lnTo>
                    <a:cubicBezTo>
                      <a:pt x="1129" y="1285"/>
                      <a:pt x="1091" y="1285"/>
                      <a:pt x="1067" y="1261"/>
                    </a:cubicBezTo>
                    <a:lnTo>
                      <a:pt x="1063" y="1257"/>
                    </a:lnTo>
                    <a:cubicBezTo>
                      <a:pt x="1040" y="1234"/>
                      <a:pt x="1040" y="1195"/>
                      <a:pt x="1063" y="1172"/>
                    </a:cubicBezTo>
                    <a:lnTo>
                      <a:pt x="1171" y="1064"/>
                    </a:lnTo>
                    <a:cubicBezTo>
                      <a:pt x="1195" y="1040"/>
                      <a:pt x="1233" y="1040"/>
                      <a:pt x="1257" y="1064"/>
                    </a:cubicBezTo>
                    <a:lnTo>
                      <a:pt x="1261" y="1068"/>
                    </a:lnTo>
                    <a:close/>
                    <a:moveTo>
                      <a:pt x="1401" y="1250"/>
                    </a:moveTo>
                    <a:cubicBezTo>
                      <a:pt x="1442" y="1292"/>
                      <a:pt x="1442" y="1359"/>
                      <a:pt x="1401" y="1401"/>
                    </a:cubicBezTo>
                    <a:cubicBezTo>
                      <a:pt x="1359" y="1443"/>
                      <a:pt x="1291" y="1443"/>
                      <a:pt x="1250" y="1401"/>
                    </a:cubicBezTo>
                    <a:cubicBezTo>
                      <a:pt x="1208" y="1359"/>
                      <a:pt x="1208" y="1292"/>
                      <a:pt x="1250" y="1250"/>
                    </a:cubicBezTo>
                    <a:cubicBezTo>
                      <a:pt x="1291" y="1208"/>
                      <a:pt x="1359" y="1208"/>
                      <a:pt x="1401" y="1250"/>
                    </a:cubicBezTo>
                    <a:close/>
                    <a:moveTo>
                      <a:pt x="1827" y="1655"/>
                    </a:moveTo>
                    <a:cubicBezTo>
                      <a:pt x="1848" y="1676"/>
                      <a:pt x="1846" y="1713"/>
                      <a:pt x="1823" y="1736"/>
                    </a:cubicBezTo>
                    <a:lnTo>
                      <a:pt x="1736" y="1823"/>
                    </a:lnTo>
                    <a:cubicBezTo>
                      <a:pt x="1713" y="1847"/>
                      <a:pt x="1676" y="1848"/>
                      <a:pt x="1654" y="1827"/>
                    </a:cubicBezTo>
                    <a:lnTo>
                      <a:pt x="1396" y="1569"/>
                    </a:lnTo>
                    <a:cubicBezTo>
                      <a:pt x="1375" y="1547"/>
                      <a:pt x="1376" y="1511"/>
                      <a:pt x="1400" y="1487"/>
                    </a:cubicBezTo>
                    <a:lnTo>
                      <a:pt x="1487" y="1400"/>
                    </a:lnTo>
                    <a:cubicBezTo>
                      <a:pt x="1510" y="1377"/>
                      <a:pt x="1547" y="1375"/>
                      <a:pt x="1568" y="1396"/>
                    </a:cubicBezTo>
                    <a:lnTo>
                      <a:pt x="1827" y="1655"/>
                    </a:lnTo>
                    <a:close/>
                    <a:moveTo>
                      <a:pt x="675" y="270"/>
                    </a:moveTo>
                    <a:cubicBezTo>
                      <a:pt x="567" y="270"/>
                      <a:pt x="465" y="312"/>
                      <a:pt x="389" y="389"/>
                    </a:cubicBezTo>
                    <a:cubicBezTo>
                      <a:pt x="312" y="465"/>
                      <a:pt x="270" y="567"/>
                      <a:pt x="270" y="675"/>
                    </a:cubicBezTo>
                    <a:cubicBezTo>
                      <a:pt x="270" y="783"/>
                      <a:pt x="312" y="885"/>
                      <a:pt x="389" y="962"/>
                    </a:cubicBezTo>
                    <a:cubicBezTo>
                      <a:pt x="465" y="1038"/>
                      <a:pt x="567" y="1080"/>
                      <a:pt x="675" y="1080"/>
                    </a:cubicBezTo>
                    <a:cubicBezTo>
                      <a:pt x="783" y="1080"/>
                      <a:pt x="885" y="1038"/>
                      <a:pt x="961" y="962"/>
                    </a:cubicBezTo>
                    <a:cubicBezTo>
                      <a:pt x="1119" y="804"/>
                      <a:pt x="1119" y="547"/>
                      <a:pt x="961" y="389"/>
                    </a:cubicBezTo>
                    <a:cubicBezTo>
                      <a:pt x="885" y="312"/>
                      <a:pt x="783" y="270"/>
                      <a:pt x="675" y="270"/>
                    </a:cubicBezTo>
                    <a:close/>
                    <a:moveTo>
                      <a:pt x="675" y="1164"/>
                    </a:moveTo>
                    <a:cubicBezTo>
                      <a:pt x="544" y="1164"/>
                      <a:pt x="422" y="1113"/>
                      <a:pt x="329" y="1021"/>
                    </a:cubicBezTo>
                    <a:cubicBezTo>
                      <a:pt x="237" y="929"/>
                      <a:pt x="186" y="806"/>
                      <a:pt x="186" y="675"/>
                    </a:cubicBezTo>
                    <a:cubicBezTo>
                      <a:pt x="186" y="545"/>
                      <a:pt x="237" y="422"/>
                      <a:pt x="329" y="330"/>
                    </a:cubicBezTo>
                    <a:cubicBezTo>
                      <a:pt x="422" y="237"/>
                      <a:pt x="544" y="187"/>
                      <a:pt x="675" y="187"/>
                    </a:cubicBezTo>
                    <a:cubicBezTo>
                      <a:pt x="806" y="187"/>
                      <a:pt x="928" y="237"/>
                      <a:pt x="1021" y="330"/>
                    </a:cubicBezTo>
                    <a:cubicBezTo>
                      <a:pt x="1211" y="520"/>
                      <a:pt x="1211" y="830"/>
                      <a:pt x="1021" y="1021"/>
                    </a:cubicBezTo>
                    <a:cubicBezTo>
                      <a:pt x="928" y="1113"/>
                      <a:pt x="806" y="1164"/>
                      <a:pt x="675" y="1164"/>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grpSp>
          <p:nvGrpSpPr>
            <p:cNvPr id="36" name="组合 35"/>
            <p:cNvGrpSpPr/>
            <p:nvPr/>
          </p:nvGrpSpPr>
          <p:grpSpPr>
            <a:xfrm>
              <a:off x="6564279" y="4583139"/>
              <a:ext cx="383088" cy="388316"/>
              <a:chOff x="2317849" y="-1212230"/>
              <a:chExt cx="2093913" cy="2122488"/>
            </a:xfrm>
            <a:solidFill>
              <a:schemeClr val="bg1">
                <a:lumMod val="50000"/>
              </a:schemeClr>
            </a:solidFill>
          </p:grpSpPr>
          <p:sp>
            <p:nvSpPr>
              <p:cNvPr id="46" name="Freeform 6"/>
              <p:cNvSpPr>
                <a:spLocks noEditPoints="1"/>
              </p:cNvSpPr>
              <p:nvPr/>
            </p:nvSpPr>
            <p:spPr bwMode="auto">
              <a:xfrm>
                <a:off x="2317849" y="-1212230"/>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47" name="Freeform 7"/>
              <p:cNvSpPr>
                <a:spLocks noEditPoints="1"/>
              </p:cNvSpPr>
              <p:nvPr/>
            </p:nvSpPr>
            <p:spPr bwMode="auto">
              <a:xfrm>
                <a:off x="2723116" y="-1037197"/>
                <a:ext cx="1283378" cy="1723206"/>
              </a:xfrm>
              <a:custGeom>
                <a:avLst/>
                <a:gdLst>
                  <a:gd name="T0" fmla="*/ 337 w 1669"/>
                  <a:gd name="T1" fmla="*/ 844 h 2273"/>
                  <a:gd name="T2" fmla="*/ 513 w 1669"/>
                  <a:gd name="T3" fmla="*/ 1259 h 2273"/>
                  <a:gd name="T4" fmla="*/ 656 w 1669"/>
                  <a:gd name="T5" fmla="*/ 1590 h 2273"/>
                  <a:gd name="T6" fmla="*/ 978 w 1669"/>
                  <a:gd name="T7" fmla="*/ 1600 h 2273"/>
                  <a:gd name="T8" fmla="*/ 1049 w 1669"/>
                  <a:gd name="T9" fmla="*/ 1467 h 2273"/>
                  <a:gd name="T10" fmla="*/ 1229 w 1669"/>
                  <a:gd name="T11" fmla="*/ 1135 h 2273"/>
                  <a:gd name="T12" fmla="*/ 835 w 1669"/>
                  <a:gd name="T13" fmla="*/ 346 h 2273"/>
                  <a:gd name="T14" fmla="*/ 691 w 1669"/>
                  <a:gd name="T15" fmla="*/ 1704 h 2273"/>
                  <a:gd name="T16" fmla="*/ 528 w 1669"/>
                  <a:gd name="T17" fmla="*/ 1515 h 2273"/>
                  <a:gd name="T18" fmla="*/ 354 w 1669"/>
                  <a:gd name="T19" fmla="*/ 1192 h 2273"/>
                  <a:gd name="T20" fmla="*/ 835 w 1669"/>
                  <a:gd name="T21" fmla="*/ 242 h 2273"/>
                  <a:gd name="T22" fmla="*/ 1316 w 1669"/>
                  <a:gd name="T23" fmla="*/ 1192 h 2273"/>
                  <a:gd name="T24" fmla="*/ 1142 w 1669"/>
                  <a:gd name="T25" fmla="*/ 1515 h 2273"/>
                  <a:gd name="T26" fmla="*/ 978 w 1669"/>
                  <a:gd name="T27" fmla="*/ 1704 h 2273"/>
                  <a:gd name="T28" fmla="*/ 597 w 1669"/>
                  <a:gd name="T29" fmla="*/ 2037 h 2273"/>
                  <a:gd name="T30" fmla="*/ 1002 w 1669"/>
                  <a:gd name="T31" fmla="*/ 2115 h 2273"/>
                  <a:gd name="T32" fmla="*/ 1002 w 1669"/>
                  <a:gd name="T33" fmla="*/ 1960 h 2273"/>
                  <a:gd name="T34" fmla="*/ 645 w 1669"/>
                  <a:gd name="T35" fmla="*/ 2086 h 2273"/>
                  <a:gd name="T36" fmla="*/ 1033 w 1669"/>
                  <a:gd name="T37" fmla="*/ 2086 h 2273"/>
                  <a:gd name="T38" fmla="*/ 1081 w 1669"/>
                  <a:gd name="T39" fmla="*/ 2037 h 2273"/>
                  <a:gd name="T40" fmla="*/ 597 w 1669"/>
                  <a:gd name="T41" fmla="*/ 1795 h 2273"/>
                  <a:gd name="T42" fmla="*/ 1081 w 1669"/>
                  <a:gd name="T43" fmla="*/ 2037 h 2273"/>
                  <a:gd name="T44" fmla="*/ 1077 w 1669"/>
                  <a:gd name="T45" fmla="*/ 949 h 2273"/>
                  <a:gd name="T46" fmla="*/ 914 w 1669"/>
                  <a:gd name="T47" fmla="*/ 1113 h 2273"/>
                  <a:gd name="T48" fmla="*/ 756 w 1669"/>
                  <a:gd name="T49" fmla="*/ 1113 h 2273"/>
                  <a:gd name="T50" fmla="*/ 592 w 1669"/>
                  <a:gd name="T51" fmla="*/ 949 h 2273"/>
                  <a:gd name="T52" fmla="*/ 592 w 1669"/>
                  <a:gd name="T53" fmla="*/ 791 h 2273"/>
                  <a:gd name="T54" fmla="*/ 756 w 1669"/>
                  <a:gd name="T55" fmla="*/ 628 h 2273"/>
                  <a:gd name="T56" fmla="*/ 914 w 1669"/>
                  <a:gd name="T57" fmla="*/ 628 h 2273"/>
                  <a:gd name="T58" fmla="*/ 1077 w 1669"/>
                  <a:gd name="T59" fmla="*/ 791 h 2273"/>
                  <a:gd name="T60" fmla="*/ 1604 w 1669"/>
                  <a:gd name="T61" fmla="*/ 768 h 2273"/>
                  <a:gd name="T62" fmla="*/ 1518 w 1669"/>
                  <a:gd name="T63" fmla="*/ 844 h 2273"/>
                  <a:gd name="T64" fmla="*/ 1604 w 1669"/>
                  <a:gd name="T65" fmla="*/ 893 h 2273"/>
                  <a:gd name="T66" fmla="*/ 1604 w 1669"/>
                  <a:gd name="T67" fmla="*/ 768 h 2273"/>
                  <a:gd name="T68" fmla="*/ 1421 w 1669"/>
                  <a:gd name="T69" fmla="*/ 336 h 2273"/>
                  <a:gd name="T70" fmla="*/ 1332 w 1669"/>
                  <a:gd name="T71" fmla="*/ 247 h 2273"/>
                  <a:gd name="T72" fmla="*/ 1356 w 1669"/>
                  <a:gd name="T73" fmla="*/ 400 h 2273"/>
                  <a:gd name="T74" fmla="*/ 895 w 1669"/>
                  <a:gd name="T75" fmla="*/ 161 h 2273"/>
                  <a:gd name="T76" fmla="*/ 833 w 1669"/>
                  <a:gd name="T77" fmla="*/ 0 h 2273"/>
                  <a:gd name="T78" fmla="*/ 771 w 1669"/>
                  <a:gd name="T79" fmla="*/ 161 h 2273"/>
                  <a:gd name="T80" fmla="*/ 307 w 1669"/>
                  <a:gd name="T81" fmla="*/ 408 h 2273"/>
                  <a:gd name="T82" fmla="*/ 334 w 1669"/>
                  <a:gd name="T83" fmla="*/ 258 h 2273"/>
                  <a:gd name="T84" fmla="*/ 245 w 1669"/>
                  <a:gd name="T85" fmla="*/ 346 h 2273"/>
                  <a:gd name="T86" fmla="*/ 149 w 1669"/>
                  <a:gd name="T87" fmla="*/ 844 h 2273"/>
                  <a:gd name="T88" fmla="*/ 65 w 1669"/>
                  <a:gd name="T89" fmla="*/ 768 h 2273"/>
                  <a:gd name="T90" fmla="*/ 65 w 1669"/>
                  <a:gd name="T91" fmla="*/ 893 h 2273"/>
                  <a:gd name="T92" fmla="*/ 149 w 1669"/>
                  <a:gd name="T93" fmla="*/ 844 h 2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69" h="2273">
                    <a:moveTo>
                      <a:pt x="835" y="346"/>
                    </a:moveTo>
                    <a:cubicBezTo>
                      <a:pt x="560" y="346"/>
                      <a:pt x="337" y="569"/>
                      <a:pt x="337" y="844"/>
                    </a:cubicBezTo>
                    <a:cubicBezTo>
                      <a:pt x="337" y="975"/>
                      <a:pt x="440" y="1133"/>
                      <a:pt x="441" y="1135"/>
                    </a:cubicBezTo>
                    <a:cubicBezTo>
                      <a:pt x="463" y="1168"/>
                      <a:pt x="495" y="1222"/>
                      <a:pt x="513" y="1259"/>
                    </a:cubicBezTo>
                    <a:lnTo>
                      <a:pt x="620" y="1467"/>
                    </a:lnTo>
                    <a:cubicBezTo>
                      <a:pt x="641" y="1507"/>
                      <a:pt x="656" y="1560"/>
                      <a:pt x="656" y="1590"/>
                    </a:cubicBezTo>
                    <a:cubicBezTo>
                      <a:pt x="657" y="1591"/>
                      <a:pt x="669" y="1600"/>
                      <a:pt x="691" y="1600"/>
                    </a:cubicBezTo>
                    <a:lnTo>
                      <a:pt x="978" y="1600"/>
                    </a:lnTo>
                    <a:cubicBezTo>
                      <a:pt x="1000" y="1600"/>
                      <a:pt x="1012" y="1591"/>
                      <a:pt x="1014" y="1588"/>
                    </a:cubicBezTo>
                    <a:cubicBezTo>
                      <a:pt x="1014" y="1560"/>
                      <a:pt x="1029" y="1507"/>
                      <a:pt x="1049" y="1467"/>
                    </a:cubicBezTo>
                    <a:lnTo>
                      <a:pt x="1157" y="1258"/>
                    </a:lnTo>
                    <a:cubicBezTo>
                      <a:pt x="1175" y="1223"/>
                      <a:pt x="1207" y="1168"/>
                      <a:pt x="1229" y="1135"/>
                    </a:cubicBezTo>
                    <a:cubicBezTo>
                      <a:pt x="1264" y="1080"/>
                      <a:pt x="1333" y="948"/>
                      <a:pt x="1333" y="844"/>
                    </a:cubicBezTo>
                    <a:cubicBezTo>
                      <a:pt x="1333" y="569"/>
                      <a:pt x="1109" y="346"/>
                      <a:pt x="835" y="346"/>
                    </a:cubicBezTo>
                    <a:close/>
                    <a:moveTo>
                      <a:pt x="978" y="1704"/>
                    </a:moveTo>
                    <a:lnTo>
                      <a:pt x="691" y="1704"/>
                    </a:lnTo>
                    <a:cubicBezTo>
                      <a:pt x="613" y="1704"/>
                      <a:pt x="552" y="1654"/>
                      <a:pt x="552" y="1590"/>
                    </a:cubicBezTo>
                    <a:cubicBezTo>
                      <a:pt x="552" y="1581"/>
                      <a:pt x="543" y="1546"/>
                      <a:pt x="528" y="1515"/>
                    </a:cubicBezTo>
                    <a:lnTo>
                      <a:pt x="420" y="1306"/>
                    </a:lnTo>
                    <a:cubicBezTo>
                      <a:pt x="404" y="1273"/>
                      <a:pt x="374" y="1222"/>
                      <a:pt x="354" y="1192"/>
                    </a:cubicBezTo>
                    <a:cubicBezTo>
                      <a:pt x="342" y="1173"/>
                      <a:pt x="233" y="1003"/>
                      <a:pt x="233" y="844"/>
                    </a:cubicBezTo>
                    <a:cubicBezTo>
                      <a:pt x="233" y="512"/>
                      <a:pt x="503" y="242"/>
                      <a:pt x="835" y="242"/>
                    </a:cubicBezTo>
                    <a:cubicBezTo>
                      <a:pt x="1167" y="242"/>
                      <a:pt x="1437" y="512"/>
                      <a:pt x="1437" y="844"/>
                    </a:cubicBezTo>
                    <a:cubicBezTo>
                      <a:pt x="1437" y="1003"/>
                      <a:pt x="1328" y="1173"/>
                      <a:pt x="1316" y="1192"/>
                    </a:cubicBezTo>
                    <a:cubicBezTo>
                      <a:pt x="1296" y="1222"/>
                      <a:pt x="1266" y="1274"/>
                      <a:pt x="1249" y="1306"/>
                    </a:cubicBezTo>
                    <a:lnTo>
                      <a:pt x="1142" y="1515"/>
                    </a:lnTo>
                    <a:cubicBezTo>
                      <a:pt x="1126" y="1546"/>
                      <a:pt x="1118" y="1581"/>
                      <a:pt x="1118" y="1590"/>
                    </a:cubicBezTo>
                    <a:cubicBezTo>
                      <a:pt x="1118" y="1654"/>
                      <a:pt x="1056" y="1704"/>
                      <a:pt x="978" y="1704"/>
                    </a:cubicBezTo>
                    <a:close/>
                    <a:moveTo>
                      <a:pt x="676" y="1960"/>
                    </a:moveTo>
                    <a:cubicBezTo>
                      <a:pt x="632" y="1960"/>
                      <a:pt x="597" y="1995"/>
                      <a:pt x="597" y="2037"/>
                    </a:cubicBezTo>
                    <a:cubicBezTo>
                      <a:pt x="597" y="2080"/>
                      <a:pt x="632" y="2115"/>
                      <a:pt x="676" y="2115"/>
                    </a:cubicBezTo>
                    <a:lnTo>
                      <a:pt x="1002" y="2115"/>
                    </a:lnTo>
                    <a:cubicBezTo>
                      <a:pt x="1046" y="2115"/>
                      <a:pt x="1081" y="2080"/>
                      <a:pt x="1081" y="2037"/>
                    </a:cubicBezTo>
                    <a:cubicBezTo>
                      <a:pt x="1081" y="1995"/>
                      <a:pt x="1046" y="1960"/>
                      <a:pt x="1002" y="1960"/>
                    </a:cubicBezTo>
                    <a:lnTo>
                      <a:pt x="676" y="1960"/>
                    </a:lnTo>
                    <a:close/>
                    <a:moveTo>
                      <a:pt x="645" y="2086"/>
                    </a:moveTo>
                    <a:cubicBezTo>
                      <a:pt x="649" y="2190"/>
                      <a:pt x="734" y="2273"/>
                      <a:pt x="839" y="2273"/>
                    </a:cubicBezTo>
                    <a:cubicBezTo>
                      <a:pt x="944" y="2273"/>
                      <a:pt x="1029" y="2190"/>
                      <a:pt x="1033" y="2086"/>
                    </a:cubicBezTo>
                    <a:lnTo>
                      <a:pt x="645" y="2086"/>
                    </a:lnTo>
                    <a:close/>
                    <a:moveTo>
                      <a:pt x="1081" y="2037"/>
                    </a:moveTo>
                    <a:lnTo>
                      <a:pt x="597" y="2037"/>
                    </a:lnTo>
                    <a:lnTo>
                      <a:pt x="597" y="1795"/>
                    </a:lnTo>
                    <a:lnTo>
                      <a:pt x="1081" y="1795"/>
                    </a:lnTo>
                    <a:lnTo>
                      <a:pt x="1081" y="2037"/>
                    </a:lnTo>
                    <a:close/>
                    <a:moveTo>
                      <a:pt x="1157" y="870"/>
                    </a:moveTo>
                    <a:cubicBezTo>
                      <a:pt x="1157" y="914"/>
                      <a:pt x="1121" y="949"/>
                      <a:pt x="1077" y="949"/>
                    </a:cubicBezTo>
                    <a:lnTo>
                      <a:pt x="914" y="949"/>
                    </a:lnTo>
                    <a:lnTo>
                      <a:pt x="914" y="1113"/>
                    </a:lnTo>
                    <a:cubicBezTo>
                      <a:pt x="914" y="1156"/>
                      <a:pt x="878" y="1192"/>
                      <a:pt x="835" y="1192"/>
                    </a:cubicBezTo>
                    <a:cubicBezTo>
                      <a:pt x="791" y="1192"/>
                      <a:pt x="756" y="1156"/>
                      <a:pt x="756" y="1113"/>
                    </a:cubicBezTo>
                    <a:lnTo>
                      <a:pt x="756" y="949"/>
                    </a:lnTo>
                    <a:lnTo>
                      <a:pt x="592" y="949"/>
                    </a:lnTo>
                    <a:cubicBezTo>
                      <a:pt x="549" y="949"/>
                      <a:pt x="513" y="914"/>
                      <a:pt x="513" y="870"/>
                    </a:cubicBezTo>
                    <a:cubicBezTo>
                      <a:pt x="513" y="827"/>
                      <a:pt x="549" y="791"/>
                      <a:pt x="592" y="791"/>
                    </a:cubicBezTo>
                    <a:lnTo>
                      <a:pt x="756" y="791"/>
                    </a:lnTo>
                    <a:lnTo>
                      <a:pt x="756" y="628"/>
                    </a:lnTo>
                    <a:cubicBezTo>
                      <a:pt x="756" y="584"/>
                      <a:pt x="791" y="548"/>
                      <a:pt x="835" y="548"/>
                    </a:cubicBezTo>
                    <a:cubicBezTo>
                      <a:pt x="878" y="548"/>
                      <a:pt x="914" y="584"/>
                      <a:pt x="914" y="628"/>
                    </a:cubicBezTo>
                    <a:lnTo>
                      <a:pt x="914" y="791"/>
                    </a:lnTo>
                    <a:lnTo>
                      <a:pt x="1077" y="791"/>
                    </a:lnTo>
                    <a:cubicBezTo>
                      <a:pt x="1121" y="791"/>
                      <a:pt x="1157" y="827"/>
                      <a:pt x="1157" y="870"/>
                    </a:cubicBezTo>
                    <a:close/>
                    <a:moveTo>
                      <a:pt x="1604" y="768"/>
                    </a:moveTo>
                    <a:lnTo>
                      <a:pt x="1514" y="768"/>
                    </a:lnTo>
                    <a:cubicBezTo>
                      <a:pt x="1517" y="793"/>
                      <a:pt x="1518" y="818"/>
                      <a:pt x="1518" y="844"/>
                    </a:cubicBezTo>
                    <a:cubicBezTo>
                      <a:pt x="1518" y="860"/>
                      <a:pt x="1517" y="877"/>
                      <a:pt x="1515" y="893"/>
                    </a:cubicBezTo>
                    <a:lnTo>
                      <a:pt x="1604" y="893"/>
                    </a:lnTo>
                    <a:cubicBezTo>
                      <a:pt x="1640" y="893"/>
                      <a:pt x="1669" y="865"/>
                      <a:pt x="1669" y="831"/>
                    </a:cubicBezTo>
                    <a:cubicBezTo>
                      <a:pt x="1669" y="796"/>
                      <a:pt x="1640" y="768"/>
                      <a:pt x="1604" y="768"/>
                    </a:cubicBezTo>
                    <a:close/>
                    <a:moveTo>
                      <a:pt x="1356" y="400"/>
                    </a:moveTo>
                    <a:lnTo>
                      <a:pt x="1421" y="336"/>
                    </a:lnTo>
                    <a:cubicBezTo>
                      <a:pt x="1446" y="310"/>
                      <a:pt x="1447" y="270"/>
                      <a:pt x="1423" y="245"/>
                    </a:cubicBezTo>
                    <a:cubicBezTo>
                      <a:pt x="1398" y="221"/>
                      <a:pt x="1358" y="222"/>
                      <a:pt x="1332" y="247"/>
                    </a:cubicBezTo>
                    <a:lnTo>
                      <a:pt x="1267" y="313"/>
                    </a:lnTo>
                    <a:cubicBezTo>
                      <a:pt x="1299" y="339"/>
                      <a:pt x="1329" y="368"/>
                      <a:pt x="1356" y="400"/>
                    </a:cubicBezTo>
                    <a:close/>
                    <a:moveTo>
                      <a:pt x="833" y="158"/>
                    </a:moveTo>
                    <a:cubicBezTo>
                      <a:pt x="854" y="158"/>
                      <a:pt x="875" y="160"/>
                      <a:pt x="895" y="161"/>
                    </a:cubicBezTo>
                    <a:lnTo>
                      <a:pt x="895" y="65"/>
                    </a:lnTo>
                    <a:cubicBezTo>
                      <a:pt x="895" y="29"/>
                      <a:pt x="867" y="0"/>
                      <a:pt x="833" y="0"/>
                    </a:cubicBezTo>
                    <a:cubicBezTo>
                      <a:pt x="799" y="0"/>
                      <a:pt x="771" y="29"/>
                      <a:pt x="771" y="65"/>
                    </a:cubicBezTo>
                    <a:lnTo>
                      <a:pt x="771" y="161"/>
                    </a:lnTo>
                    <a:cubicBezTo>
                      <a:pt x="791" y="160"/>
                      <a:pt x="812" y="158"/>
                      <a:pt x="833" y="158"/>
                    </a:cubicBezTo>
                    <a:close/>
                    <a:moveTo>
                      <a:pt x="307" y="408"/>
                    </a:moveTo>
                    <a:cubicBezTo>
                      <a:pt x="333" y="375"/>
                      <a:pt x="363" y="346"/>
                      <a:pt x="395" y="319"/>
                    </a:cubicBezTo>
                    <a:lnTo>
                      <a:pt x="334" y="258"/>
                    </a:lnTo>
                    <a:cubicBezTo>
                      <a:pt x="308" y="233"/>
                      <a:pt x="268" y="232"/>
                      <a:pt x="244" y="256"/>
                    </a:cubicBezTo>
                    <a:cubicBezTo>
                      <a:pt x="219" y="281"/>
                      <a:pt x="220" y="321"/>
                      <a:pt x="245" y="346"/>
                    </a:cubicBezTo>
                    <a:lnTo>
                      <a:pt x="307" y="408"/>
                    </a:lnTo>
                    <a:close/>
                    <a:moveTo>
                      <a:pt x="149" y="844"/>
                    </a:moveTo>
                    <a:cubicBezTo>
                      <a:pt x="149" y="818"/>
                      <a:pt x="151" y="793"/>
                      <a:pt x="154" y="768"/>
                    </a:cubicBezTo>
                    <a:lnTo>
                      <a:pt x="65" y="768"/>
                    </a:lnTo>
                    <a:cubicBezTo>
                      <a:pt x="29" y="768"/>
                      <a:pt x="0" y="796"/>
                      <a:pt x="0" y="831"/>
                    </a:cubicBezTo>
                    <a:cubicBezTo>
                      <a:pt x="0" y="865"/>
                      <a:pt x="29" y="893"/>
                      <a:pt x="65" y="893"/>
                    </a:cubicBezTo>
                    <a:lnTo>
                      <a:pt x="152" y="893"/>
                    </a:lnTo>
                    <a:cubicBezTo>
                      <a:pt x="151" y="877"/>
                      <a:pt x="149" y="860"/>
                      <a:pt x="149" y="844"/>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grpSp>
          <p:nvGrpSpPr>
            <p:cNvPr id="37" name="组合 36"/>
            <p:cNvGrpSpPr/>
            <p:nvPr/>
          </p:nvGrpSpPr>
          <p:grpSpPr>
            <a:xfrm>
              <a:off x="5964874" y="4583139"/>
              <a:ext cx="383088" cy="388316"/>
              <a:chOff x="1342896" y="2366362"/>
              <a:chExt cx="2093913" cy="2122488"/>
            </a:xfrm>
            <a:solidFill>
              <a:schemeClr val="bg1">
                <a:lumMod val="50000"/>
              </a:schemeClr>
            </a:solidFill>
          </p:grpSpPr>
          <p:sp>
            <p:nvSpPr>
              <p:cNvPr id="41" name="Freeform 6"/>
              <p:cNvSpPr>
                <a:spLocks noEditPoints="1"/>
              </p:cNvSpPr>
              <p:nvPr/>
            </p:nvSpPr>
            <p:spPr bwMode="auto">
              <a:xfrm>
                <a:off x="1342896" y="2366362"/>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nvGrpSpPr>
              <p:cNvPr id="42" name="组合 41"/>
              <p:cNvGrpSpPr/>
              <p:nvPr/>
            </p:nvGrpSpPr>
            <p:grpSpPr>
              <a:xfrm>
                <a:off x="1767347" y="2753040"/>
                <a:ext cx="1311950" cy="1299916"/>
                <a:chOff x="4699000" y="4643438"/>
                <a:chExt cx="346075" cy="342900"/>
              </a:xfrm>
              <a:grpFill/>
            </p:grpSpPr>
            <p:sp>
              <p:nvSpPr>
                <p:cNvPr id="43" name="Freeform 20"/>
                <p:cNvSpPr>
                  <a:spLocks noEditPoints="1"/>
                </p:cNvSpPr>
                <p:nvPr/>
              </p:nvSpPr>
              <p:spPr bwMode="auto">
                <a:xfrm>
                  <a:off x="4894263" y="4841875"/>
                  <a:ext cx="146050" cy="142875"/>
                </a:xfrm>
                <a:custGeom>
                  <a:avLst/>
                  <a:gdLst>
                    <a:gd name="T0" fmla="*/ 232 w 340"/>
                    <a:gd name="T1" fmla="*/ 183 h 333"/>
                    <a:gd name="T2" fmla="*/ 274 w 340"/>
                    <a:gd name="T3" fmla="*/ 224 h 333"/>
                    <a:gd name="T4" fmla="*/ 232 w 340"/>
                    <a:gd name="T5" fmla="*/ 266 h 333"/>
                    <a:gd name="T6" fmla="*/ 191 w 340"/>
                    <a:gd name="T7" fmla="*/ 224 h 333"/>
                    <a:gd name="T8" fmla="*/ 232 w 340"/>
                    <a:gd name="T9" fmla="*/ 183 h 333"/>
                    <a:gd name="T10" fmla="*/ 75 w 340"/>
                    <a:gd name="T11" fmla="*/ 3 h 333"/>
                    <a:gd name="T12" fmla="*/ 85 w 340"/>
                    <a:gd name="T13" fmla="*/ 24 h 333"/>
                    <a:gd name="T14" fmla="*/ 63 w 340"/>
                    <a:gd name="T15" fmla="*/ 46 h 333"/>
                    <a:gd name="T16" fmla="*/ 42 w 340"/>
                    <a:gd name="T17" fmla="*/ 67 h 333"/>
                    <a:gd name="T18" fmla="*/ 0 w 340"/>
                    <a:gd name="T19" fmla="*/ 94 h 333"/>
                    <a:gd name="T20" fmla="*/ 140 w 340"/>
                    <a:gd name="T21" fmla="*/ 235 h 333"/>
                    <a:gd name="T22" fmla="*/ 207 w 340"/>
                    <a:gd name="T23" fmla="*/ 324 h 333"/>
                    <a:gd name="T24" fmla="*/ 242 w 340"/>
                    <a:gd name="T25" fmla="*/ 333 h 333"/>
                    <a:gd name="T26" fmla="*/ 340 w 340"/>
                    <a:gd name="T27" fmla="*/ 235 h 333"/>
                    <a:gd name="T28" fmla="*/ 330 w 340"/>
                    <a:gd name="T29" fmla="*/ 199 h 333"/>
                    <a:gd name="T30" fmla="*/ 242 w 340"/>
                    <a:gd name="T31" fmla="*/ 133 h 333"/>
                    <a:gd name="T32" fmla="*/ 109 w 340"/>
                    <a:gd name="T33" fmla="*/ 0 h 333"/>
                    <a:gd name="T34" fmla="*/ 96 w 340"/>
                    <a:gd name="T35" fmla="*/ 13 h 333"/>
                    <a:gd name="T36" fmla="*/ 75 w 340"/>
                    <a:gd name="T37" fmla="*/ 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0" h="333">
                      <a:moveTo>
                        <a:pt x="232" y="183"/>
                      </a:moveTo>
                      <a:cubicBezTo>
                        <a:pt x="255" y="183"/>
                        <a:pt x="274" y="201"/>
                        <a:pt x="274" y="224"/>
                      </a:cubicBezTo>
                      <a:cubicBezTo>
                        <a:pt x="274" y="247"/>
                        <a:pt x="255" y="266"/>
                        <a:pt x="232" y="266"/>
                      </a:cubicBezTo>
                      <a:cubicBezTo>
                        <a:pt x="210" y="266"/>
                        <a:pt x="191" y="247"/>
                        <a:pt x="191" y="224"/>
                      </a:cubicBezTo>
                      <a:cubicBezTo>
                        <a:pt x="191" y="201"/>
                        <a:pt x="210" y="183"/>
                        <a:pt x="232" y="183"/>
                      </a:cubicBezTo>
                      <a:close/>
                      <a:moveTo>
                        <a:pt x="75" y="3"/>
                      </a:moveTo>
                      <a:lnTo>
                        <a:pt x="85" y="24"/>
                      </a:lnTo>
                      <a:lnTo>
                        <a:pt x="63" y="46"/>
                      </a:lnTo>
                      <a:lnTo>
                        <a:pt x="42" y="67"/>
                      </a:lnTo>
                      <a:cubicBezTo>
                        <a:pt x="30" y="79"/>
                        <a:pt x="15" y="88"/>
                        <a:pt x="0" y="94"/>
                      </a:cubicBezTo>
                      <a:lnTo>
                        <a:pt x="140" y="235"/>
                      </a:lnTo>
                      <a:lnTo>
                        <a:pt x="207" y="324"/>
                      </a:lnTo>
                      <a:lnTo>
                        <a:pt x="242" y="333"/>
                      </a:lnTo>
                      <a:lnTo>
                        <a:pt x="340" y="235"/>
                      </a:lnTo>
                      <a:lnTo>
                        <a:pt x="330" y="199"/>
                      </a:lnTo>
                      <a:lnTo>
                        <a:pt x="242" y="133"/>
                      </a:lnTo>
                      <a:lnTo>
                        <a:pt x="109" y="0"/>
                      </a:lnTo>
                      <a:lnTo>
                        <a:pt x="96" y="13"/>
                      </a:lnTo>
                      <a:lnTo>
                        <a:pt x="75"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panose="020B0604020202020204"/>
                    <a:ea typeface="微软雅黑" panose="020B0503020204020204" pitchFamily="34" charset="-122"/>
                  </a:endParaRPr>
                </a:p>
              </p:txBody>
            </p:sp>
            <p:sp>
              <p:nvSpPr>
                <p:cNvPr id="44" name="Freeform 21"/>
                <p:cNvSpPr/>
                <p:nvPr/>
              </p:nvSpPr>
              <p:spPr bwMode="auto">
                <a:xfrm>
                  <a:off x="4699000" y="4643438"/>
                  <a:ext cx="153987" cy="153988"/>
                </a:xfrm>
                <a:custGeom>
                  <a:avLst/>
                  <a:gdLst>
                    <a:gd name="T0" fmla="*/ 288 w 354"/>
                    <a:gd name="T1" fmla="*/ 281 h 355"/>
                    <a:gd name="T2" fmla="*/ 311 w 354"/>
                    <a:gd name="T3" fmla="*/ 258 h 355"/>
                    <a:gd name="T4" fmla="*/ 332 w 354"/>
                    <a:gd name="T5" fmla="*/ 269 h 355"/>
                    <a:gd name="T6" fmla="*/ 321 w 354"/>
                    <a:gd name="T7" fmla="*/ 248 h 355"/>
                    <a:gd name="T8" fmla="*/ 344 w 354"/>
                    <a:gd name="T9" fmla="*/ 225 h 355"/>
                    <a:gd name="T10" fmla="*/ 346 w 354"/>
                    <a:gd name="T11" fmla="*/ 223 h 355"/>
                    <a:gd name="T12" fmla="*/ 354 w 354"/>
                    <a:gd name="T13" fmla="*/ 185 h 355"/>
                    <a:gd name="T14" fmla="*/ 170 w 354"/>
                    <a:gd name="T15" fmla="*/ 1 h 355"/>
                    <a:gd name="T16" fmla="*/ 153 w 354"/>
                    <a:gd name="T17" fmla="*/ 17 h 355"/>
                    <a:gd name="T18" fmla="*/ 222 w 354"/>
                    <a:gd name="T19" fmla="*/ 127 h 355"/>
                    <a:gd name="T20" fmla="*/ 126 w 354"/>
                    <a:gd name="T21" fmla="*/ 223 h 355"/>
                    <a:gd name="T22" fmla="*/ 16 w 354"/>
                    <a:gd name="T23" fmla="*/ 154 h 355"/>
                    <a:gd name="T24" fmla="*/ 0 w 354"/>
                    <a:gd name="T25" fmla="*/ 171 h 355"/>
                    <a:gd name="T26" fmla="*/ 184 w 354"/>
                    <a:gd name="T27" fmla="*/ 355 h 355"/>
                    <a:gd name="T28" fmla="*/ 237 w 354"/>
                    <a:gd name="T29" fmla="*/ 340 h 355"/>
                    <a:gd name="T30" fmla="*/ 240 w 354"/>
                    <a:gd name="T31" fmla="*/ 344 h 355"/>
                    <a:gd name="T32" fmla="*/ 268 w 354"/>
                    <a:gd name="T33" fmla="*/ 301 h 355"/>
                    <a:gd name="T34" fmla="*/ 288 w 354"/>
                    <a:gd name="T35" fmla="*/ 281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4" h="355">
                      <a:moveTo>
                        <a:pt x="288" y="281"/>
                      </a:moveTo>
                      <a:lnTo>
                        <a:pt x="311" y="258"/>
                      </a:lnTo>
                      <a:lnTo>
                        <a:pt x="332" y="269"/>
                      </a:lnTo>
                      <a:lnTo>
                        <a:pt x="321" y="248"/>
                      </a:lnTo>
                      <a:lnTo>
                        <a:pt x="344" y="225"/>
                      </a:lnTo>
                      <a:lnTo>
                        <a:pt x="346" y="223"/>
                      </a:lnTo>
                      <a:cubicBezTo>
                        <a:pt x="351" y="210"/>
                        <a:pt x="354" y="197"/>
                        <a:pt x="354" y="185"/>
                      </a:cubicBezTo>
                      <a:cubicBezTo>
                        <a:pt x="354" y="91"/>
                        <a:pt x="264" y="0"/>
                        <a:pt x="170" y="1"/>
                      </a:cubicBezTo>
                      <a:cubicBezTo>
                        <a:pt x="170" y="1"/>
                        <a:pt x="159" y="11"/>
                        <a:pt x="153" y="17"/>
                      </a:cubicBezTo>
                      <a:cubicBezTo>
                        <a:pt x="229" y="93"/>
                        <a:pt x="222" y="80"/>
                        <a:pt x="222" y="127"/>
                      </a:cubicBezTo>
                      <a:cubicBezTo>
                        <a:pt x="222" y="164"/>
                        <a:pt x="162" y="223"/>
                        <a:pt x="126" y="223"/>
                      </a:cubicBezTo>
                      <a:cubicBezTo>
                        <a:pt x="78" y="223"/>
                        <a:pt x="93" y="231"/>
                        <a:pt x="16" y="154"/>
                      </a:cubicBezTo>
                      <a:cubicBezTo>
                        <a:pt x="10" y="160"/>
                        <a:pt x="0" y="171"/>
                        <a:pt x="0" y="171"/>
                      </a:cubicBezTo>
                      <a:cubicBezTo>
                        <a:pt x="1" y="265"/>
                        <a:pt x="90" y="355"/>
                        <a:pt x="184" y="355"/>
                      </a:cubicBezTo>
                      <a:cubicBezTo>
                        <a:pt x="201" y="355"/>
                        <a:pt x="219" y="349"/>
                        <a:pt x="237" y="340"/>
                      </a:cubicBezTo>
                      <a:lnTo>
                        <a:pt x="240" y="344"/>
                      </a:lnTo>
                      <a:cubicBezTo>
                        <a:pt x="246" y="328"/>
                        <a:pt x="255" y="314"/>
                        <a:pt x="268" y="301"/>
                      </a:cubicBezTo>
                      <a:lnTo>
                        <a:pt x="288" y="2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panose="020B0604020202020204"/>
                    <a:ea typeface="微软雅黑" panose="020B0503020204020204" pitchFamily="34" charset="-122"/>
                  </a:endParaRPr>
                </a:p>
              </p:txBody>
            </p:sp>
            <p:sp>
              <p:nvSpPr>
                <p:cNvPr id="45" name="Freeform 22"/>
                <p:cNvSpPr/>
                <p:nvPr/>
              </p:nvSpPr>
              <p:spPr bwMode="auto">
                <a:xfrm>
                  <a:off x="4699000" y="4643438"/>
                  <a:ext cx="346075" cy="342900"/>
                </a:xfrm>
                <a:custGeom>
                  <a:avLst/>
                  <a:gdLst>
                    <a:gd name="T0" fmla="*/ 771 w 800"/>
                    <a:gd name="T1" fmla="*/ 76 h 791"/>
                    <a:gd name="T2" fmla="*/ 716 w 800"/>
                    <a:gd name="T3" fmla="*/ 22 h 791"/>
                    <a:gd name="T4" fmla="*/ 663 w 800"/>
                    <a:gd name="T5" fmla="*/ 0 h 791"/>
                    <a:gd name="T6" fmla="*/ 610 w 800"/>
                    <a:gd name="T7" fmla="*/ 22 h 791"/>
                    <a:gd name="T8" fmla="*/ 376 w 800"/>
                    <a:gd name="T9" fmla="*/ 256 h 791"/>
                    <a:gd name="T10" fmla="*/ 366 w 800"/>
                    <a:gd name="T11" fmla="*/ 302 h 791"/>
                    <a:gd name="T12" fmla="*/ 335 w 800"/>
                    <a:gd name="T13" fmla="*/ 315 h 791"/>
                    <a:gd name="T14" fmla="*/ 320 w 800"/>
                    <a:gd name="T15" fmla="*/ 312 h 791"/>
                    <a:gd name="T16" fmla="*/ 300 w 800"/>
                    <a:gd name="T17" fmla="*/ 332 h 791"/>
                    <a:gd name="T18" fmla="*/ 300 w 800"/>
                    <a:gd name="T19" fmla="*/ 438 h 791"/>
                    <a:gd name="T20" fmla="*/ 303 w 800"/>
                    <a:gd name="T21" fmla="*/ 442 h 791"/>
                    <a:gd name="T22" fmla="*/ 120 w 800"/>
                    <a:gd name="T23" fmla="*/ 625 h 791"/>
                    <a:gd name="T24" fmla="*/ 72 w 800"/>
                    <a:gd name="T25" fmla="*/ 643 h 791"/>
                    <a:gd name="T26" fmla="*/ 0 w 800"/>
                    <a:gd name="T27" fmla="*/ 745 h 791"/>
                    <a:gd name="T28" fmla="*/ 46 w 800"/>
                    <a:gd name="T29" fmla="*/ 791 h 791"/>
                    <a:gd name="T30" fmla="*/ 148 w 800"/>
                    <a:gd name="T31" fmla="*/ 720 h 791"/>
                    <a:gd name="T32" fmla="*/ 166 w 800"/>
                    <a:gd name="T33" fmla="*/ 670 h 791"/>
                    <a:gd name="T34" fmla="*/ 349 w 800"/>
                    <a:gd name="T35" fmla="*/ 487 h 791"/>
                    <a:gd name="T36" fmla="*/ 355 w 800"/>
                    <a:gd name="T37" fmla="*/ 493 h 791"/>
                    <a:gd name="T38" fmla="*/ 407 w 800"/>
                    <a:gd name="T39" fmla="*/ 515 h 791"/>
                    <a:gd name="T40" fmla="*/ 460 w 800"/>
                    <a:gd name="T41" fmla="*/ 493 h 791"/>
                    <a:gd name="T42" fmla="*/ 481 w 800"/>
                    <a:gd name="T43" fmla="*/ 472 h 791"/>
                    <a:gd name="T44" fmla="*/ 490 w 800"/>
                    <a:gd name="T45" fmla="*/ 426 h 791"/>
                    <a:gd name="T46" fmla="*/ 522 w 800"/>
                    <a:gd name="T47" fmla="*/ 414 h 791"/>
                    <a:gd name="T48" fmla="*/ 536 w 800"/>
                    <a:gd name="T49" fmla="*/ 417 h 791"/>
                    <a:gd name="T50" fmla="*/ 771 w 800"/>
                    <a:gd name="T51" fmla="*/ 182 h 791"/>
                    <a:gd name="T52" fmla="*/ 771 w 800"/>
                    <a:gd name="T53" fmla="*/ 76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00" h="791">
                      <a:moveTo>
                        <a:pt x="771" y="76"/>
                      </a:moveTo>
                      <a:lnTo>
                        <a:pt x="716" y="22"/>
                      </a:lnTo>
                      <a:cubicBezTo>
                        <a:pt x="701" y="7"/>
                        <a:pt x="682" y="0"/>
                        <a:pt x="663" y="0"/>
                      </a:cubicBezTo>
                      <a:cubicBezTo>
                        <a:pt x="644" y="0"/>
                        <a:pt x="625" y="7"/>
                        <a:pt x="610" y="22"/>
                      </a:cubicBezTo>
                      <a:lnTo>
                        <a:pt x="376" y="256"/>
                      </a:lnTo>
                      <a:cubicBezTo>
                        <a:pt x="383" y="270"/>
                        <a:pt x="378" y="291"/>
                        <a:pt x="366" y="302"/>
                      </a:cubicBezTo>
                      <a:cubicBezTo>
                        <a:pt x="359" y="310"/>
                        <a:pt x="346" y="315"/>
                        <a:pt x="335" y="315"/>
                      </a:cubicBezTo>
                      <a:cubicBezTo>
                        <a:pt x="330" y="315"/>
                        <a:pt x="325" y="314"/>
                        <a:pt x="320" y="312"/>
                      </a:cubicBezTo>
                      <a:lnTo>
                        <a:pt x="300" y="332"/>
                      </a:lnTo>
                      <a:cubicBezTo>
                        <a:pt x="271" y="361"/>
                        <a:pt x="271" y="409"/>
                        <a:pt x="300" y="438"/>
                      </a:cubicBezTo>
                      <a:lnTo>
                        <a:pt x="303" y="442"/>
                      </a:lnTo>
                      <a:lnTo>
                        <a:pt x="120" y="625"/>
                      </a:lnTo>
                      <a:lnTo>
                        <a:pt x="72" y="643"/>
                      </a:lnTo>
                      <a:lnTo>
                        <a:pt x="0" y="745"/>
                      </a:lnTo>
                      <a:lnTo>
                        <a:pt x="46" y="791"/>
                      </a:lnTo>
                      <a:lnTo>
                        <a:pt x="148" y="720"/>
                      </a:lnTo>
                      <a:lnTo>
                        <a:pt x="166" y="670"/>
                      </a:lnTo>
                      <a:lnTo>
                        <a:pt x="349" y="487"/>
                      </a:lnTo>
                      <a:lnTo>
                        <a:pt x="355" y="493"/>
                      </a:lnTo>
                      <a:cubicBezTo>
                        <a:pt x="369" y="507"/>
                        <a:pt x="388" y="515"/>
                        <a:pt x="407" y="515"/>
                      </a:cubicBezTo>
                      <a:cubicBezTo>
                        <a:pt x="426" y="515"/>
                        <a:pt x="446" y="507"/>
                        <a:pt x="460" y="493"/>
                      </a:cubicBezTo>
                      <a:lnTo>
                        <a:pt x="481" y="472"/>
                      </a:lnTo>
                      <a:cubicBezTo>
                        <a:pt x="474" y="458"/>
                        <a:pt x="479" y="437"/>
                        <a:pt x="490" y="426"/>
                      </a:cubicBezTo>
                      <a:cubicBezTo>
                        <a:pt x="498" y="419"/>
                        <a:pt x="510" y="414"/>
                        <a:pt x="522" y="414"/>
                      </a:cubicBezTo>
                      <a:cubicBezTo>
                        <a:pt x="527" y="414"/>
                        <a:pt x="532" y="415"/>
                        <a:pt x="536" y="417"/>
                      </a:cubicBezTo>
                      <a:lnTo>
                        <a:pt x="771" y="182"/>
                      </a:lnTo>
                      <a:cubicBezTo>
                        <a:pt x="800" y="153"/>
                        <a:pt x="800" y="106"/>
                        <a:pt x="771"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panose="020B0604020202020204"/>
                    <a:ea typeface="微软雅黑" panose="020B0503020204020204" pitchFamily="34" charset="-122"/>
                  </a:endParaRPr>
                </a:p>
              </p:txBody>
            </p:sp>
          </p:grpSp>
        </p:grpSp>
        <p:grpSp>
          <p:nvGrpSpPr>
            <p:cNvPr id="38" name="组合 37"/>
            <p:cNvGrpSpPr/>
            <p:nvPr/>
          </p:nvGrpSpPr>
          <p:grpSpPr>
            <a:xfrm>
              <a:off x="7163685" y="4583139"/>
              <a:ext cx="383088" cy="388316"/>
              <a:chOff x="4910385" y="-2248866"/>
              <a:chExt cx="2093913" cy="2122488"/>
            </a:xfrm>
            <a:solidFill>
              <a:schemeClr val="bg1">
                <a:lumMod val="50000"/>
              </a:schemeClr>
            </a:solidFill>
          </p:grpSpPr>
          <p:sp>
            <p:nvSpPr>
              <p:cNvPr id="39" name="Freeform 6"/>
              <p:cNvSpPr>
                <a:spLocks noEditPoints="1"/>
              </p:cNvSpPr>
              <p:nvPr/>
            </p:nvSpPr>
            <p:spPr bwMode="auto">
              <a:xfrm>
                <a:off x="4910385" y="-2248866"/>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40" name="Freeform 5"/>
              <p:cNvSpPr>
                <a:spLocks noEditPoints="1"/>
              </p:cNvSpPr>
              <p:nvPr/>
            </p:nvSpPr>
            <p:spPr bwMode="auto">
              <a:xfrm>
                <a:off x="5341463" y="-1826020"/>
                <a:ext cx="1381847" cy="1227579"/>
              </a:xfrm>
              <a:custGeom>
                <a:avLst/>
                <a:gdLst>
                  <a:gd name="T0" fmla="*/ 746 w 1802"/>
                  <a:gd name="T1" fmla="*/ 524 h 1618"/>
                  <a:gd name="T2" fmla="*/ 223 w 1802"/>
                  <a:gd name="T3" fmla="*/ 599 h 1618"/>
                  <a:gd name="T4" fmla="*/ 223 w 1802"/>
                  <a:gd name="T5" fmla="*/ 383 h 1618"/>
                  <a:gd name="T6" fmla="*/ 1059 w 1802"/>
                  <a:gd name="T7" fmla="*/ 458 h 1618"/>
                  <a:gd name="T8" fmla="*/ 223 w 1802"/>
                  <a:gd name="T9" fmla="*/ 383 h 1618"/>
                  <a:gd name="T10" fmla="*/ 1059 w 1802"/>
                  <a:gd name="T11" fmla="*/ 241 h 1618"/>
                  <a:gd name="T12" fmla="*/ 223 w 1802"/>
                  <a:gd name="T13" fmla="*/ 317 h 1618"/>
                  <a:gd name="T14" fmla="*/ 0 w 1802"/>
                  <a:gd name="T15" fmla="*/ 1182 h 1618"/>
                  <a:gd name="T16" fmla="*/ 202 w 1802"/>
                  <a:gd name="T17" fmla="*/ 1455 h 1618"/>
                  <a:gd name="T18" fmla="*/ 1283 w 1802"/>
                  <a:gd name="T19" fmla="*/ 1548 h 1618"/>
                  <a:gd name="T20" fmla="*/ 1198 w 1802"/>
                  <a:gd name="T21" fmla="*/ 1219 h 1618"/>
                  <a:gd name="T22" fmla="*/ 382 w 1802"/>
                  <a:gd name="T23" fmla="*/ 1228 h 1618"/>
                  <a:gd name="T24" fmla="*/ 298 w 1802"/>
                  <a:gd name="T25" fmla="*/ 1320 h 1618"/>
                  <a:gd name="T26" fmla="*/ 84 w 1802"/>
                  <a:gd name="T27" fmla="*/ 1164 h 1618"/>
                  <a:gd name="T28" fmla="*/ 1198 w 1802"/>
                  <a:gd name="T29" fmla="*/ 85 h 1618"/>
                  <a:gd name="T30" fmla="*/ 1283 w 1802"/>
                  <a:gd name="T31" fmla="*/ 840 h 1618"/>
                  <a:gd name="T32" fmla="*/ 0 w 1802"/>
                  <a:gd name="T33" fmla="*/ 0 h 1618"/>
                  <a:gd name="T34" fmla="*/ 302 w 1802"/>
                  <a:gd name="T35" fmla="*/ 1398 h 1618"/>
                  <a:gd name="T36" fmla="*/ 972 w 1802"/>
                  <a:gd name="T37" fmla="*/ 1492 h 1618"/>
                  <a:gd name="T38" fmla="*/ 302 w 1802"/>
                  <a:gd name="T39" fmla="*/ 1398 h 1618"/>
                  <a:gd name="T40" fmla="*/ 1442 w 1802"/>
                  <a:gd name="T41" fmla="*/ 1062 h 1618"/>
                  <a:gd name="T42" fmla="*/ 993 w 1802"/>
                  <a:gd name="T43" fmla="*/ 851 h 1618"/>
                  <a:gd name="T44" fmla="*/ 1783 w 1802"/>
                  <a:gd name="T45" fmla="*/ 1547 h 1618"/>
                  <a:gd name="T46" fmla="*/ 1604 w 1802"/>
                  <a:gd name="T47" fmla="*/ 1057 h 1618"/>
                  <a:gd name="T48" fmla="*/ 1387 w 1802"/>
                  <a:gd name="T49" fmla="*/ 940 h 1618"/>
                  <a:gd name="T50" fmla="*/ 1393 w 1802"/>
                  <a:gd name="T51" fmla="*/ 863 h 1618"/>
                  <a:gd name="T52" fmla="*/ 1333 w 1802"/>
                  <a:gd name="T53" fmla="*/ 914 h 1618"/>
                  <a:gd name="T54" fmla="*/ 1360 w 1802"/>
                  <a:gd name="T55" fmla="*/ 951 h 1618"/>
                  <a:gd name="T56" fmla="*/ 1549 w 1802"/>
                  <a:gd name="T57" fmla="*/ 1082 h 1618"/>
                  <a:gd name="T58" fmla="*/ 1681 w 1802"/>
                  <a:gd name="T59" fmla="*/ 1321 h 1618"/>
                  <a:gd name="T60" fmla="*/ 1572 w 1802"/>
                  <a:gd name="T61" fmla="*/ 1171 h 1618"/>
                  <a:gd name="T62" fmla="*/ 1270 w 1802"/>
                  <a:gd name="T63" fmla="*/ 1253 h 1618"/>
                  <a:gd name="T64" fmla="*/ 1696 w 1802"/>
                  <a:gd name="T65" fmla="*/ 1610 h 1618"/>
                  <a:gd name="T66" fmla="*/ 1069 w 1802"/>
                  <a:gd name="T67" fmla="*/ 618 h 1618"/>
                  <a:gd name="T68" fmla="*/ 823 w 1802"/>
                  <a:gd name="T69" fmla="*/ 496 h 1618"/>
                  <a:gd name="T70" fmla="*/ 1007 w 1802"/>
                  <a:gd name="T71" fmla="*/ 661 h 1618"/>
                  <a:gd name="T72" fmla="*/ 941 w 1802"/>
                  <a:gd name="T73" fmla="*/ 716 h 1618"/>
                  <a:gd name="T74" fmla="*/ 810 w 1802"/>
                  <a:gd name="T75" fmla="*/ 507 h 1618"/>
                  <a:gd name="T76" fmla="*/ 889 w 1802"/>
                  <a:gd name="T77" fmla="*/ 770 h 1618"/>
                  <a:gd name="T78" fmla="*/ 1111 w 1802"/>
                  <a:gd name="T79" fmla="*/ 712 h 1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02" h="1618">
                    <a:moveTo>
                      <a:pt x="223" y="524"/>
                    </a:moveTo>
                    <a:lnTo>
                      <a:pt x="746" y="524"/>
                    </a:lnTo>
                    <a:lnTo>
                      <a:pt x="746" y="599"/>
                    </a:lnTo>
                    <a:lnTo>
                      <a:pt x="223" y="599"/>
                    </a:lnTo>
                    <a:lnTo>
                      <a:pt x="223" y="524"/>
                    </a:lnTo>
                    <a:close/>
                    <a:moveTo>
                      <a:pt x="223" y="383"/>
                    </a:moveTo>
                    <a:lnTo>
                      <a:pt x="1059" y="383"/>
                    </a:lnTo>
                    <a:lnTo>
                      <a:pt x="1059" y="458"/>
                    </a:lnTo>
                    <a:lnTo>
                      <a:pt x="223" y="458"/>
                    </a:lnTo>
                    <a:lnTo>
                      <a:pt x="223" y="383"/>
                    </a:lnTo>
                    <a:close/>
                    <a:moveTo>
                      <a:pt x="223" y="241"/>
                    </a:moveTo>
                    <a:lnTo>
                      <a:pt x="1059" y="241"/>
                    </a:lnTo>
                    <a:lnTo>
                      <a:pt x="1059" y="317"/>
                    </a:lnTo>
                    <a:lnTo>
                      <a:pt x="223" y="317"/>
                    </a:lnTo>
                    <a:lnTo>
                      <a:pt x="223" y="241"/>
                    </a:lnTo>
                    <a:close/>
                    <a:moveTo>
                      <a:pt x="0" y="1182"/>
                    </a:moveTo>
                    <a:cubicBezTo>
                      <a:pt x="0" y="1254"/>
                      <a:pt x="9" y="1311"/>
                      <a:pt x="54" y="1369"/>
                    </a:cubicBezTo>
                    <a:cubicBezTo>
                      <a:pt x="92" y="1419"/>
                      <a:pt x="140" y="1446"/>
                      <a:pt x="202" y="1455"/>
                    </a:cubicBezTo>
                    <a:lnTo>
                      <a:pt x="1206" y="1612"/>
                    </a:lnTo>
                    <a:cubicBezTo>
                      <a:pt x="1248" y="1618"/>
                      <a:pt x="1283" y="1590"/>
                      <a:pt x="1283" y="1548"/>
                    </a:cubicBezTo>
                    <a:lnTo>
                      <a:pt x="1283" y="1335"/>
                    </a:lnTo>
                    <a:cubicBezTo>
                      <a:pt x="1254" y="1299"/>
                      <a:pt x="1226" y="1259"/>
                      <a:pt x="1198" y="1219"/>
                    </a:cubicBezTo>
                    <a:lnTo>
                      <a:pt x="1198" y="1490"/>
                    </a:lnTo>
                    <a:lnTo>
                      <a:pt x="382" y="1228"/>
                    </a:lnTo>
                    <a:cubicBezTo>
                      <a:pt x="372" y="1225"/>
                      <a:pt x="361" y="1229"/>
                      <a:pt x="356" y="1239"/>
                    </a:cubicBezTo>
                    <a:cubicBezTo>
                      <a:pt x="339" y="1273"/>
                      <a:pt x="319" y="1304"/>
                      <a:pt x="298" y="1320"/>
                    </a:cubicBezTo>
                    <a:cubicBezTo>
                      <a:pt x="239" y="1366"/>
                      <a:pt x="166" y="1357"/>
                      <a:pt x="121" y="1299"/>
                    </a:cubicBezTo>
                    <a:cubicBezTo>
                      <a:pt x="88" y="1256"/>
                      <a:pt x="84" y="1215"/>
                      <a:pt x="84" y="1164"/>
                    </a:cubicBezTo>
                    <a:lnTo>
                      <a:pt x="84" y="85"/>
                    </a:lnTo>
                    <a:lnTo>
                      <a:pt x="1198" y="85"/>
                    </a:lnTo>
                    <a:lnTo>
                      <a:pt x="1198" y="751"/>
                    </a:lnTo>
                    <a:lnTo>
                      <a:pt x="1283" y="840"/>
                    </a:lnTo>
                    <a:lnTo>
                      <a:pt x="1283" y="0"/>
                    </a:lnTo>
                    <a:lnTo>
                      <a:pt x="0" y="0"/>
                    </a:lnTo>
                    <a:lnTo>
                      <a:pt x="0" y="1182"/>
                    </a:lnTo>
                    <a:close/>
                    <a:moveTo>
                      <a:pt x="302" y="1398"/>
                    </a:moveTo>
                    <a:lnTo>
                      <a:pt x="970" y="1503"/>
                    </a:lnTo>
                    <a:cubicBezTo>
                      <a:pt x="977" y="1504"/>
                      <a:pt x="980" y="1494"/>
                      <a:pt x="972" y="1492"/>
                    </a:cubicBezTo>
                    <a:lnTo>
                      <a:pt x="390" y="1305"/>
                    </a:lnTo>
                    <a:cubicBezTo>
                      <a:pt x="364" y="1349"/>
                      <a:pt x="344" y="1371"/>
                      <a:pt x="302" y="1398"/>
                    </a:cubicBezTo>
                    <a:close/>
                    <a:moveTo>
                      <a:pt x="1131" y="735"/>
                    </a:moveTo>
                    <a:lnTo>
                      <a:pt x="1442" y="1062"/>
                    </a:lnTo>
                    <a:lnTo>
                      <a:pt x="1264" y="1213"/>
                    </a:lnTo>
                    <a:lnTo>
                      <a:pt x="993" y="851"/>
                    </a:lnTo>
                    <a:lnTo>
                      <a:pt x="1131" y="735"/>
                    </a:lnTo>
                    <a:close/>
                    <a:moveTo>
                      <a:pt x="1783" y="1547"/>
                    </a:moveTo>
                    <a:cubicBezTo>
                      <a:pt x="1788" y="1530"/>
                      <a:pt x="1791" y="1511"/>
                      <a:pt x="1793" y="1489"/>
                    </a:cubicBezTo>
                    <a:cubicBezTo>
                      <a:pt x="1802" y="1343"/>
                      <a:pt x="1781" y="1146"/>
                      <a:pt x="1604" y="1057"/>
                    </a:cubicBezTo>
                    <a:cubicBezTo>
                      <a:pt x="1550" y="1030"/>
                      <a:pt x="1446" y="989"/>
                      <a:pt x="1408" y="959"/>
                    </a:cubicBezTo>
                    <a:cubicBezTo>
                      <a:pt x="1399" y="952"/>
                      <a:pt x="1392" y="946"/>
                      <a:pt x="1387" y="940"/>
                    </a:cubicBezTo>
                    <a:cubicBezTo>
                      <a:pt x="1392" y="939"/>
                      <a:pt x="1397" y="937"/>
                      <a:pt x="1401" y="933"/>
                    </a:cubicBezTo>
                    <a:cubicBezTo>
                      <a:pt x="1418" y="919"/>
                      <a:pt x="1414" y="888"/>
                      <a:pt x="1393" y="863"/>
                    </a:cubicBezTo>
                    <a:cubicBezTo>
                      <a:pt x="1373" y="838"/>
                      <a:pt x="1342" y="830"/>
                      <a:pt x="1325" y="844"/>
                    </a:cubicBezTo>
                    <a:cubicBezTo>
                      <a:pt x="1309" y="858"/>
                      <a:pt x="1312" y="890"/>
                      <a:pt x="1333" y="914"/>
                    </a:cubicBezTo>
                    <a:cubicBezTo>
                      <a:pt x="1338" y="920"/>
                      <a:pt x="1343" y="925"/>
                      <a:pt x="1349" y="929"/>
                    </a:cubicBezTo>
                    <a:cubicBezTo>
                      <a:pt x="1351" y="937"/>
                      <a:pt x="1355" y="944"/>
                      <a:pt x="1360" y="951"/>
                    </a:cubicBezTo>
                    <a:cubicBezTo>
                      <a:pt x="1367" y="963"/>
                      <a:pt x="1379" y="975"/>
                      <a:pt x="1394" y="986"/>
                    </a:cubicBezTo>
                    <a:cubicBezTo>
                      <a:pt x="1436" y="1019"/>
                      <a:pt x="1494" y="1051"/>
                      <a:pt x="1549" y="1082"/>
                    </a:cubicBezTo>
                    <a:cubicBezTo>
                      <a:pt x="1666" y="1148"/>
                      <a:pt x="1695" y="1231"/>
                      <a:pt x="1700" y="1321"/>
                    </a:cubicBezTo>
                    <a:cubicBezTo>
                      <a:pt x="1701" y="1334"/>
                      <a:pt x="1694" y="1341"/>
                      <a:pt x="1681" y="1321"/>
                    </a:cubicBezTo>
                    <a:cubicBezTo>
                      <a:pt x="1677" y="1316"/>
                      <a:pt x="1673" y="1310"/>
                      <a:pt x="1670" y="1305"/>
                    </a:cubicBezTo>
                    <a:cubicBezTo>
                      <a:pt x="1643" y="1261"/>
                      <a:pt x="1610" y="1216"/>
                      <a:pt x="1572" y="1171"/>
                    </a:cubicBezTo>
                    <a:cubicBezTo>
                      <a:pt x="1542" y="1136"/>
                      <a:pt x="1512" y="1104"/>
                      <a:pt x="1481" y="1075"/>
                    </a:cubicBezTo>
                    <a:lnTo>
                      <a:pt x="1270" y="1253"/>
                    </a:lnTo>
                    <a:cubicBezTo>
                      <a:pt x="1293" y="1288"/>
                      <a:pt x="1320" y="1324"/>
                      <a:pt x="1350" y="1359"/>
                    </a:cubicBezTo>
                    <a:cubicBezTo>
                      <a:pt x="1476" y="1508"/>
                      <a:pt x="1615" y="1606"/>
                      <a:pt x="1696" y="1610"/>
                    </a:cubicBezTo>
                    <a:cubicBezTo>
                      <a:pt x="1739" y="1613"/>
                      <a:pt x="1770" y="1585"/>
                      <a:pt x="1783" y="1547"/>
                    </a:cubicBezTo>
                    <a:close/>
                    <a:moveTo>
                      <a:pt x="1069" y="618"/>
                    </a:moveTo>
                    <a:lnTo>
                      <a:pt x="835" y="486"/>
                    </a:lnTo>
                    <a:lnTo>
                      <a:pt x="823" y="496"/>
                    </a:lnTo>
                    <a:lnTo>
                      <a:pt x="953" y="651"/>
                    </a:lnTo>
                    <a:cubicBezTo>
                      <a:pt x="971" y="641"/>
                      <a:pt x="993" y="645"/>
                      <a:pt x="1007" y="661"/>
                    </a:cubicBezTo>
                    <a:cubicBezTo>
                      <a:pt x="1022" y="679"/>
                      <a:pt x="1020" y="706"/>
                      <a:pt x="1002" y="722"/>
                    </a:cubicBezTo>
                    <a:cubicBezTo>
                      <a:pt x="984" y="737"/>
                      <a:pt x="957" y="734"/>
                      <a:pt x="941" y="716"/>
                    </a:cubicBezTo>
                    <a:cubicBezTo>
                      <a:pt x="928" y="700"/>
                      <a:pt x="928" y="677"/>
                      <a:pt x="940" y="662"/>
                    </a:cubicBezTo>
                    <a:lnTo>
                      <a:pt x="810" y="507"/>
                    </a:lnTo>
                    <a:lnTo>
                      <a:pt x="797" y="518"/>
                    </a:lnTo>
                    <a:lnTo>
                      <a:pt x="889" y="770"/>
                    </a:lnTo>
                    <a:lnTo>
                      <a:pt x="974" y="828"/>
                    </a:lnTo>
                    <a:lnTo>
                      <a:pt x="1111" y="712"/>
                    </a:lnTo>
                    <a:lnTo>
                      <a:pt x="1069" y="618"/>
                    </a:ln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grpSp>
      </p:gr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250" fill="hold"/>
                                        <p:tgtEl>
                                          <p:spTgt spid="15"/>
                                        </p:tgtEl>
                                        <p:attrNameLst>
                                          <p:attrName>ppt_w</p:attrName>
                                        </p:attrNameLst>
                                      </p:cBhvr>
                                      <p:tavLst>
                                        <p:tav tm="0">
                                          <p:val>
                                            <p:fltVal val="0"/>
                                          </p:val>
                                        </p:tav>
                                        <p:tav tm="100000">
                                          <p:val>
                                            <p:strVal val="#ppt_w"/>
                                          </p:val>
                                        </p:tav>
                                      </p:tavLst>
                                    </p:anim>
                                    <p:anim calcmode="lin" valueType="num">
                                      <p:cBhvr>
                                        <p:cTn id="12" dur="250" fill="hold"/>
                                        <p:tgtEl>
                                          <p:spTgt spid="15"/>
                                        </p:tgtEl>
                                        <p:attrNameLst>
                                          <p:attrName>ppt_h</p:attrName>
                                        </p:attrNameLst>
                                      </p:cBhvr>
                                      <p:tavLst>
                                        <p:tav tm="0">
                                          <p:val>
                                            <p:fltVal val="0"/>
                                          </p:val>
                                        </p:tav>
                                        <p:tav tm="100000">
                                          <p:val>
                                            <p:strVal val="#ppt_h"/>
                                          </p:val>
                                        </p:tav>
                                      </p:tavLst>
                                    </p:anim>
                                    <p:animEffect transition="in" filter="fade">
                                      <p:cBhvr>
                                        <p:cTn id="13" dur="250"/>
                                        <p:tgtEl>
                                          <p:spTgt spid="15"/>
                                        </p:tgtEl>
                                      </p:cBhvr>
                                    </p:animEffect>
                                  </p:childTnLst>
                                </p:cTn>
                              </p:par>
                              <p:par>
                                <p:cTn id="14" presetID="6" presetClass="emph" presetSubtype="0" autoRev="1" fill="hold" grpId="1" nodeType="withEffect">
                                  <p:stCondLst>
                                    <p:cond delay="200"/>
                                  </p:stCondLst>
                                  <p:childTnLst>
                                    <p:animScale>
                                      <p:cBhvr>
                                        <p:cTn id="15" dur="250" fill="hold"/>
                                        <p:tgtEl>
                                          <p:spTgt spid="15"/>
                                        </p:tgtEl>
                                      </p:cBhvr>
                                      <p:by x="105000" y="105000"/>
                                    </p:animScale>
                                  </p:childTnLst>
                                </p:cTn>
                              </p:par>
                              <p:par>
                                <p:cTn id="16" presetID="27" presetClass="emph" presetSubtype="0" fill="remove" grpId="2" nodeType="withEffect">
                                  <p:stCondLst>
                                    <p:cond delay="500"/>
                                  </p:stCondLst>
                                  <p:childTnLst>
                                    <p:animClr clrSpc="rgb" dir="cw">
                                      <p:cBhvr override="childStyle">
                                        <p:cTn id="17" dur="125" autoRev="1" fill="remove"/>
                                        <p:tgtEl>
                                          <p:spTgt spid="15"/>
                                        </p:tgtEl>
                                        <p:attrNameLst>
                                          <p:attrName>style.color</p:attrName>
                                        </p:attrNameLst>
                                      </p:cBhvr>
                                      <p:to>
                                        <a:schemeClr val="bg1"/>
                                      </p:to>
                                    </p:animClr>
                                    <p:animClr clrSpc="rgb" dir="cw">
                                      <p:cBhvr>
                                        <p:cTn id="18" dur="125" autoRev="1" fill="remove"/>
                                        <p:tgtEl>
                                          <p:spTgt spid="15"/>
                                        </p:tgtEl>
                                        <p:attrNameLst>
                                          <p:attrName>fillcolor</p:attrName>
                                        </p:attrNameLst>
                                      </p:cBhvr>
                                      <p:to>
                                        <a:schemeClr val="bg1"/>
                                      </p:to>
                                    </p:animClr>
                                    <p:set>
                                      <p:cBhvr>
                                        <p:cTn id="19" dur="125" autoRev="1" fill="remove"/>
                                        <p:tgtEl>
                                          <p:spTgt spid="15"/>
                                        </p:tgtEl>
                                        <p:attrNameLst>
                                          <p:attrName>fill.type</p:attrName>
                                        </p:attrNameLst>
                                      </p:cBhvr>
                                      <p:to>
                                        <p:strVal val="solid"/>
                                      </p:to>
                                    </p:set>
                                    <p:set>
                                      <p:cBhvr>
                                        <p:cTn id="20" dur="125" autoRev="1" fill="remove"/>
                                        <p:tgtEl>
                                          <p:spTgt spid="15"/>
                                        </p:tgtEl>
                                        <p:attrNameLst>
                                          <p:attrName>fill.on</p:attrName>
                                        </p:attrNameLst>
                                      </p:cBhvr>
                                      <p:to>
                                        <p:strVal val="true"/>
                                      </p:to>
                                    </p:set>
                                  </p:childTnLst>
                                </p:cTn>
                              </p:par>
                            </p:childTnLst>
                          </p:cTn>
                        </p:par>
                        <p:par>
                          <p:cTn id="21" fill="hold">
                            <p:stCondLst>
                              <p:cond delay="1000"/>
                            </p:stCondLst>
                            <p:childTnLst>
                              <p:par>
                                <p:cTn id="22" presetID="2" presetClass="entr" presetSubtype="6"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1+#ppt_w/2"/>
                                          </p:val>
                                        </p:tav>
                                        <p:tav tm="100000">
                                          <p:val>
                                            <p:strVal val="#ppt_x"/>
                                          </p:val>
                                        </p:tav>
                                      </p:tavLst>
                                    </p:anim>
                                    <p:anim calcmode="lin" valueType="num">
                                      <p:cBhvr additive="base">
                                        <p:cTn id="25" dur="500" fill="hold"/>
                                        <p:tgtEl>
                                          <p:spTgt spid="21"/>
                                        </p:tgtEl>
                                        <p:attrNameLst>
                                          <p:attrName>ppt_y</p:attrName>
                                        </p:attrNameLst>
                                      </p:cBhvr>
                                      <p:tavLst>
                                        <p:tav tm="0">
                                          <p:val>
                                            <p:strVal val="1+#ppt_h/2"/>
                                          </p:val>
                                        </p:tav>
                                        <p:tav tm="100000">
                                          <p:val>
                                            <p:strVal val="#ppt_y"/>
                                          </p:val>
                                        </p:tav>
                                      </p:tavLst>
                                    </p:anim>
                                  </p:childTnLst>
                                </p:cTn>
                              </p:par>
                              <p:par>
                                <p:cTn id="26" presetID="2" presetClass="entr" presetSubtype="3" fill="hold" grpId="0" nodeType="withEffect">
                                  <p:stCondLst>
                                    <p:cond delay="10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1+#ppt_w/2"/>
                                          </p:val>
                                        </p:tav>
                                        <p:tav tm="100000">
                                          <p:val>
                                            <p:strVal val="#ppt_x"/>
                                          </p:val>
                                        </p:tav>
                                      </p:tavLst>
                                    </p:anim>
                                    <p:anim calcmode="lin" valueType="num">
                                      <p:cBhvr additive="base">
                                        <p:cTn id="29" dur="500" fill="hold"/>
                                        <p:tgtEl>
                                          <p:spTgt spid="18"/>
                                        </p:tgtEl>
                                        <p:attrNameLst>
                                          <p:attrName>ppt_y</p:attrName>
                                        </p:attrNameLst>
                                      </p:cBhvr>
                                      <p:tavLst>
                                        <p:tav tm="0">
                                          <p:val>
                                            <p:strVal val="0-#ppt_h/2"/>
                                          </p:val>
                                        </p:tav>
                                        <p:tav tm="100000">
                                          <p:val>
                                            <p:strVal val="#ppt_y"/>
                                          </p:val>
                                        </p:tav>
                                      </p:tavLst>
                                    </p:anim>
                                  </p:childTnLst>
                                </p:cTn>
                              </p:par>
                              <p:par>
                                <p:cTn id="30" presetID="2" presetClass="entr" presetSubtype="6" fill="hold" grpId="0" nodeType="withEffect">
                                  <p:stCondLst>
                                    <p:cond delay="20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1+#ppt_w/2"/>
                                          </p:val>
                                        </p:tav>
                                        <p:tav tm="100000">
                                          <p:val>
                                            <p:strVal val="#ppt_x"/>
                                          </p:val>
                                        </p:tav>
                                      </p:tavLst>
                                    </p:anim>
                                    <p:anim calcmode="lin" valueType="num">
                                      <p:cBhvr additive="base">
                                        <p:cTn id="33" dur="500" fill="hold"/>
                                        <p:tgtEl>
                                          <p:spTgt spid="17"/>
                                        </p:tgtEl>
                                        <p:attrNameLst>
                                          <p:attrName>ppt_y</p:attrName>
                                        </p:attrNameLst>
                                      </p:cBhvr>
                                      <p:tavLst>
                                        <p:tav tm="0">
                                          <p:val>
                                            <p:strVal val="1+#ppt_h/2"/>
                                          </p:val>
                                        </p:tav>
                                        <p:tav tm="100000">
                                          <p:val>
                                            <p:strVal val="#ppt_y"/>
                                          </p:val>
                                        </p:tav>
                                      </p:tavLst>
                                    </p:anim>
                                  </p:childTnLst>
                                </p:cTn>
                              </p:par>
                              <p:par>
                                <p:cTn id="34" presetID="2" presetClass="entr" presetSubtype="6" fill="hold" grpId="0" nodeType="withEffect">
                                  <p:stCondLst>
                                    <p:cond delay="40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400" fill="hold"/>
                                        <p:tgtEl>
                                          <p:spTgt spid="20"/>
                                        </p:tgtEl>
                                        <p:attrNameLst>
                                          <p:attrName>ppt_x</p:attrName>
                                        </p:attrNameLst>
                                      </p:cBhvr>
                                      <p:tavLst>
                                        <p:tav tm="0">
                                          <p:val>
                                            <p:strVal val="1+#ppt_w/2"/>
                                          </p:val>
                                        </p:tav>
                                        <p:tav tm="100000">
                                          <p:val>
                                            <p:strVal val="#ppt_x"/>
                                          </p:val>
                                        </p:tav>
                                      </p:tavLst>
                                    </p:anim>
                                    <p:anim calcmode="lin" valueType="num">
                                      <p:cBhvr additive="base">
                                        <p:cTn id="37" dur="400" fill="hold"/>
                                        <p:tgtEl>
                                          <p:spTgt spid="20"/>
                                        </p:tgtEl>
                                        <p:attrNameLst>
                                          <p:attrName>ppt_y</p:attrName>
                                        </p:attrNameLst>
                                      </p:cBhvr>
                                      <p:tavLst>
                                        <p:tav tm="0">
                                          <p:val>
                                            <p:strVal val="1+#ppt_h/2"/>
                                          </p:val>
                                        </p:tav>
                                        <p:tav tm="100000">
                                          <p:val>
                                            <p:strVal val="#ppt_y"/>
                                          </p:val>
                                        </p:tav>
                                      </p:tavLst>
                                    </p:anim>
                                  </p:childTnLst>
                                </p:cTn>
                              </p:par>
                              <p:par>
                                <p:cTn id="38" presetID="2" presetClass="entr" presetSubtype="3" fill="hold" grpId="0" nodeType="withEffect">
                                  <p:stCondLst>
                                    <p:cond delay="500"/>
                                  </p:stCondLst>
                                  <p:childTnLst>
                                    <p:set>
                                      <p:cBhvr>
                                        <p:cTn id="39" dur="1" fill="hold">
                                          <p:stCondLst>
                                            <p:cond delay="0"/>
                                          </p:stCondLst>
                                        </p:cTn>
                                        <p:tgtEl>
                                          <p:spTgt spid="16"/>
                                        </p:tgtEl>
                                        <p:attrNameLst>
                                          <p:attrName>style.visibility</p:attrName>
                                        </p:attrNameLst>
                                      </p:cBhvr>
                                      <p:to>
                                        <p:strVal val="visible"/>
                                      </p:to>
                                    </p:set>
                                    <p:anim calcmode="lin" valueType="num">
                                      <p:cBhvr additive="base">
                                        <p:cTn id="40" dur="500" fill="hold"/>
                                        <p:tgtEl>
                                          <p:spTgt spid="16"/>
                                        </p:tgtEl>
                                        <p:attrNameLst>
                                          <p:attrName>ppt_x</p:attrName>
                                        </p:attrNameLst>
                                      </p:cBhvr>
                                      <p:tavLst>
                                        <p:tav tm="0">
                                          <p:val>
                                            <p:strVal val="1+#ppt_w/2"/>
                                          </p:val>
                                        </p:tav>
                                        <p:tav tm="100000">
                                          <p:val>
                                            <p:strVal val="#ppt_x"/>
                                          </p:val>
                                        </p:tav>
                                      </p:tavLst>
                                    </p:anim>
                                    <p:anim calcmode="lin" valueType="num">
                                      <p:cBhvr additive="base">
                                        <p:cTn id="41" dur="500" fill="hold"/>
                                        <p:tgtEl>
                                          <p:spTgt spid="16"/>
                                        </p:tgtEl>
                                        <p:attrNameLst>
                                          <p:attrName>ppt_y</p:attrName>
                                        </p:attrNameLst>
                                      </p:cBhvr>
                                      <p:tavLst>
                                        <p:tav tm="0">
                                          <p:val>
                                            <p:strVal val="0-#ppt_h/2"/>
                                          </p:val>
                                        </p:tav>
                                        <p:tav tm="100000">
                                          <p:val>
                                            <p:strVal val="#ppt_y"/>
                                          </p:val>
                                        </p:tav>
                                      </p:tavLst>
                                    </p:anim>
                                  </p:childTnLst>
                                </p:cTn>
                              </p:par>
                              <p:par>
                                <p:cTn id="42" presetID="2" presetClass="entr" presetSubtype="3" fill="hold" grpId="0" nodeType="withEffect">
                                  <p:stCondLst>
                                    <p:cond delay="750"/>
                                  </p:stCondLst>
                                  <p:childTnLst>
                                    <p:set>
                                      <p:cBhvr>
                                        <p:cTn id="43" dur="1" fill="hold">
                                          <p:stCondLst>
                                            <p:cond delay="0"/>
                                          </p:stCondLst>
                                        </p:cTn>
                                        <p:tgtEl>
                                          <p:spTgt spid="19"/>
                                        </p:tgtEl>
                                        <p:attrNameLst>
                                          <p:attrName>style.visibility</p:attrName>
                                        </p:attrNameLst>
                                      </p:cBhvr>
                                      <p:to>
                                        <p:strVal val="visible"/>
                                      </p:to>
                                    </p:set>
                                    <p:anim calcmode="lin" valueType="num">
                                      <p:cBhvr additive="base">
                                        <p:cTn id="44" dur="500" fill="hold"/>
                                        <p:tgtEl>
                                          <p:spTgt spid="19"/>
                                        </p:tgtEl>
                                        <p:attrNameLst>
                                          <p:attrName>ppt_x</p:attrName>
                                        </p:attrNameLst>
                                      </p:cBhvr>
                                      <p:tavLst>
                                        <p:tav tm="0">
                                          <p:val>
                                            <p:strVal val="1+#ppt_w/2"/>
                                          </p:val>
                                        </p:tav>
                                        <p:tav tm="100000">
                                          <p:val>
                                            <p:strVal val="#ppt_x"/>
                                          </p:val>
                                        </p:tav>
                                      </p:tavLst>
                                    </p:anim>
                                    <p:anim calcmode="lin" valueType="num">
                                      <p:cBhvr additive="base">
                                        <p:cTn id="45" dur="500" fill="hold"/>
                                        <p:tgtEl>
                                          <p:spTgt spid="19"/>
                                        </p:tgtEl>
                                        <p:attrNameLst>
                                          <p:attrName>ppt_y</p:attrName>
                                        </p:attrNameLst>
                                      </p:cBhvr>
                                      <p:tavLst>
                                        <p:tav tm="0">
                                          <p:val>
                                            <p:strVal val="0-#ppt_h/2"/>
                                          </p:val>
                                        </p:tav>
                                        <p:tav tm="100000">
                                          <p:val>
                                            <p:strVal val="#ppt_y"/>
                                          </p:val>
                                        </p:tav>
                                      </p:tavLst>
                                    </p:anim>
                                  </p:childTnLst>
                                </p:cTn>
                              </p:par>
                              <p:par>
                                <p:cTn id="46" presetID="42" presetClass="entr" presetSubtype="0" fill="hold" grpId="0" nodeType="withEffect">
                                  <p:stCondLst>
                                    <p:cond delay="50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anim calcmode="lin" valueType="num">
                                      <p:cBhvr>
                                        <p:cTn id="49" dur="500" fill="hold"/>
                                        <p:tgtEl>
                                          <p:spTgt spid="22"/>
                                        </p:tgtEl>
                                        <p:attrNameLst>
                                          <p:attrName>ppt_x</p:attrName>
                                        </p:attrNameLst>
                                      </p:cBhvr>
                                      <p:tavLst>
                                        <p:tav tm="0">
                                          <p:val>
                                            <p:strVal val="#ppt_x"/>
                                          </p:val>
                                        </p:tav>
                                        <p:tav tm="100000">
                                          <p:val>
                                            <p:strVal val="#ppt_x"/>
                                          </p:val>
                                        </p:tav>
                                      </p:tavLst>
                                    </p:anim>
                                    <p:anim calcmode="lin" valueType="num">
                                      <p:cBhvr>
                                        <p:cTn id="50" dur="500" fill="hold"/>
                                        <p:tgtEl>
                                          <p:spTgt spid="22"/>
                                        </p:tgtEl>
                                        <p:attrNameLst>
                                          <p:attrName>ppt_y</p:attrName>
                                        </p:attrNameLst>
                                      </p:cBhvr>
                                      <p:tavLst>
                                        <p:tav tm="0">
                                          <p:val>
                                            <p:strVal val="#ppt_y+.1"/>
                                          </p:val>
                                        </p:tav>
                                        <p:tav tm="100000">
                                          <p:val>
                                            <p:strVal val="#ppt_y"/>
                                          </p:val>
                                        </p:tav>
                                      </p:tavLst>
                                    </p:anim>
                                  </p:childTnLst>
                                </p:cTn>
                              </p:par>
                              <p:par>
                                <p:cTn id="51" presetID="41" presetClass="entr" presetSubtype="0" fill="hold" grpId="0" nodeType="withEffect">
                                  <p:stCondLst>
                                    <p:cond delay="1000"/>
                                  </p:stCondLst>
                                  <p:iterate type="wd">
                                    <p:tmPct val="10000"/>
                                  </p:iterate>
                                  <p:childTnLst>
                                    <p:set>
                                      <p:cBhvr>
                                        <p:cTn id="52" dur="1" fill="hold">
                                          <p:stCondLst>
                                            <p:cond delay="0"/>
                                          </p:stCondLst>
                                        </p:cTn>
                                        <p:tgtEl>
                                          <p:spTgt spid="23"/>
                                        </p:tgtEl>
                                        <p:attrNameLst>
                                          <p:attrName>style.visibility</p:attrName>
                                        </p:attrNameLst>
                                      </p:cBhvr>
                                      <p:to>
                                        <p:strVal val="visible"/>
                                      </p:to>
                                    </p:set>
                                    <p:anim calcmode="lin" valueType="num">
                                      <p:cBhvr>
                                        <p:cTn id="53"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54" dur="500" fill="hold"/>
                                        <p:tgtEl>
                                          <p:spTgt spid="23"/>
                                        </p:tgtEl>
                                        <p:attrNameLst>
                                          <p:attrName>ppt_y</p:attrName>
                                        </p:attrNameLst>
                                      </p:cBhvr>
                                      <p:tavLst>
                                        <p:tav tm="0">
                                          <p:val>
                                            <p:strVal val="#ppt_y"/>
                                          </p:val>
                                        </p:tav>
                                        <p:tav tm="100000">
                                          <p:val>
                                            <p:strVal val="#ppt_y"/>
                                          </p:val>
                                        </p:tav>
                                      </p:tavLst>
                                    </p:anim>
                                    <p:anim calcmode="lin" valueType="num">
                                      <p:cBhvr>
                                        <p:cTn id="55"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56" dur="5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57" dur="500" tmFilter="0,0; .5, 1; 1, 1"/>
                                        <p:tgtEl>
                                          <p:spTgt spid="23"/>
                                        </p:tgtEl>
                                      </p:cBhvr>
                                    </p:animEffect>
                                  </p:childTnLst>
                                </p:cTn>
                              </p:par>
                              <p:par>
                                <p:cTn id="58" presetID="42" presetClass="entr" presetSubtype="0" fill="hold" nodeType="withEffect">
                                  <p:stCondLst>
                                    <p:cond delay="1250"/>
                                  </p:stCondLst>
                                  <p:childTnLst>
                                    <p:set>
                                      <p:cBhvr>
                                        <p:cTn id="59" dur="1" fill="hold">
                                          <p:stCondLst>
                                            <p:cond delay="0"/>
                                          </p:stCondLst>
                                        </p:cTn>
                                        <p:tgtEl>
                                          <p:spTgt spid="33"/>
                                        </p:tgtEl>
                                        <p:attrNameLst>
                                          <p:attrName>style.visibility</p:attrName>
                                        </p:attrNameLst>
                                      </p:cBhvr>
                                      <p:to>
                                        <p:strVal val="visible"/>
                                      </p:to>
                                    </p:set>
                                    <p:animEffect transition="in" filter="fade">
                                      <p:cBhvr>
                                        <p:cTn id="60" dur="1000"/>
                                        <p:tgtEl>
                                          <p:spTgt spid="33"/>
                                        </p:tgtEl>
                                      </p:cBhvr>
                                    </p:animEffect>
                                    <p:anim calcmode="lin" valueType="num">
                                      <p:cBhvr>
                                        <p:cTn id="61" dur="1000" fill="hold"/>
                                        <p:tgtEl>
                                          <p:spTgt spid="33"/>
                                        </p:tgtEl>
                                        <p:attrNameLst>
                                          <p:attrName>ppt_x</p:attrName>
                                        </p:attrNameLst>
                                      </p:cBhvr>
                                      <p:tavLst>
                                        <p:tav tm="0">
                                          <p:val>
                                            <p:strVal val="#ppt_x"/>
                                          </p:val>
                                        </p:tav>
                                        <p:tav tm="100000">
                                          <p:val>
                                            <p:strVal val="#ppt_x"/>
                                          </p:val>
                                        </p:tav>
                                      </p:tavLst>
                                    </p:anim>
                                    <p:anim calcmode="lin" valueType="num">
                                      <p:cBhvr>
                                        <p:cTn id="62"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5" grpId="1" animBg="1"/>
      <p:bldP spid="15" grpId="2" animBg="1"/>
      <p:bldP spid="16" grpId="0" animBg="1"/>
      <p:bldP spid="17" grpId="0" animBg="1"/>
      <p:bldP spid="18" grpId="0" animBg="1"/>
      <p:bldP spid="19" grpId="0" animBg="1"/>
      <p:bldP spid="20" grpId="0" animBg="1"/>
      <p:bldP spid="21" grpId="0" animBg="1"/>
      <p:bldP spid="22" grpId="0"/>
      <p:bldP spid="23" grpId="0"/>
    </p:bldLst>
  </p:timing>
</p:sld>
</file>

<file path=ppt/tags/tag1.xml><?xml version="1.0" encoding="utf-8"?>
<p:tagLst xmlns:p="http://schemas.openxmlformats.org/presentationml/2006/main">
  <p:tag name="PA" val="v3.0.1"/>
</p:tagLst>
</file>

<file path=ppt/tags/tag10.xml><?xml version="1.0" encoding="utf-8"?>
<p:tagLst xmlns:p="http://schemas.openxmlformats.org/presentationml/2006/main">
  <p:tag name="PA" val="v3.0.1"/>
</p:tagLst>
</file>

<file path=ppt/tags/tag11.xml><?xml version="1.0" encoding="utf-8"?>
<p:tagLst xmlns:p="http://schemas.openxmlformats.org/presentationml/2006/main">
  <p:tag name="PA" val="v3.0.1"/>
</p:tagLst>
</file>

<file path=ppt/tags/tag12.xml><?xml version="1.0" encoding="utf-8"?>
<p:tagLst xmlns:p="http://schemas.openxmlformats.org/presentationml/2006/main">
  <p:tag name="PA" val="v3.0.1"/>
</p:tagLst>
</file>

<file path=ppt/tags/tag13.xml><?xml version="1.0" encoding="utf-8"?>
<p:tagLst xmlns:p="http://schemas.openxmlformats.org/presentationml/2006/main">
  <p:tag name="PA" val="v3.0.1"/>
</p:tagLst>
</file>

<file path=ppt/tags/tag14.xml><?xml version="1.0" encoding="utf-8"?>
<p:tagLst xmlns:p="http://schemas.openxmlformats.org/presentationml/2006/main">
  <p:tag name="PA" val="v3.0.1"/>
</p:tagLst>
</file>

<file path=ppt/tags/tag15.xml><?xml version="1.0" encoding="utf-8"?>
<p:tagLst xmlns:p="http://schemas.openxmlformats.org/presentationml/2006/main">
  <p:tag name="PA" val="v3.0.1"/>
</p:tagLst>
</file>

<file path=ppt/tags/tag16.xml><?xml version="1.0" encoding="utf-8"?>
<p:tagLst xmlns:p="http://schemas.openxmlformats.org/presentationml/2006/main">
  <p:tag name="PA" val="v3.0.1"/>
</p:tagLst>
</file>

<file path=ppt/tags/tag17.xml><?xml version="1.0" encoding="utf-8"?>
<p:tagLst xmlns:p="http://schemas.openxmlformats.org/presentationml/2006/main">
  <p:tag name="PA" val="v3.0.1"/>
</p:tagLst>
</file>

<file path=ppt/tags/tag18.xml><?xml version="1.0" encoding="utf-8"?>
<p:tagLst xmlns:p="http://schemas.openxmlformats.org/presentationml/2006/main">
  <p:tag name="PA" val="v3.0.1"/>
</p:tagLst>
</file>

<file path=ppt/tags/tag19.xml><?xml version="1.0" encoding="utf-8"?>
<p:tagLst xmlns:p="http://schemas.openxmlformats.org/presentationml/2006/main">
  <p:tag name="PA" val="v3.0.1"/>
</p:tagLst>
</file>

<file path=ppt/tags/tag2.xml><?xml version="1.0" encoding="utf-8"?>
<p:tagLst xmlns:p="http://schemas.openxmlformats.org/presentationml/2006/main">
  <p:tag name="PA" val="v3.0.1"/>
</p:tagLst>
</file>

<file path=ppt/tags/tag20.xml><?xml version="1.0" encoding="utf-8"?>
<p:tagLst xmlns:p="http://schemas.openxmlformats.org/presentationml/2006/main">
  <p:tag name="PA" val="v3.0.1"/>
</p:tagLst>
</file>

<file path=ppt/tags/tag21.xml><?xml version="1.0" encoding="utf-8"?>
<p:tagLst xmlns:p="http://schemas.openxmlformats.org/presentationml/2006/main">
  <p:tag name="PA" val="v3.0.1"/>
</p:tagLst>
</file>

<file path=ppt/tags/tag22.xml><?xml version="1.0" encoding="utf-8"?>
<p:tagLst xmlns:p="http://schemas.openxmlformats.org/presentationml/2006/main">
  <p:tag name="PA" val="v3.0.1"/>
</p:tagLst>
</file>

<file path=ppt/tags/tag23.xml><?xml version="1.0" encoding="utf-8"?>
<p:tagLst xmlns:p="http://schemas.openxmlformats.org/presentationml/2006/main">
  <p:tag name="PA" val="v3.0.1"/>
</p:tagLst>
</file>

<file path=ppt/tags/tag24.xml><?xml version="1.0" encoding="utf-8"?>
<p:tagLst xmlns:p="http://schemas.openxmlformats.org/presentationml/2006/main">
  <p:tag name="PA" val="v3.0.1"/>
</p:tagLst>
</file>

<file path=ppt/tags/tag25.xml><?xml version="1.0" encoding="utf-8"?>
<p:tagLst xmlns:p="http://schemas.openxmlformats.org/presentationml/2006/main">
  <p:tag name="PA" val="v3.0.1"/>
</p:tagLst>
</file>

<file path=ppt/tags/tag26.xml><?xml version="1.0" encoding="utf-8"?>
<p:tagLst xmlns:p="http://schemas.openxmlformats.org/presentationml/2006/main">
  <p:tag name="PA" val="v3.0.1"/>
</p:tagLst>
</file>

<file path=ppt/tags/tag27.xml><?xml version="1.0" encoding="utf-8"?>
<p:tagLst xmlns:p="http://schemas.openxmlformats.org/presentationml/2006/main">
  <p:tag name="PA" val="v3.0.1"/>
</p:tagLst>
</file>

<file path=ppt/tags/tag28.xml><?xml version="1.0" encoding="utf-8"?>
<p:tagLst xmlns:p="http://schemas.openxmlformats.org/presentationml/2006/main">
  <p:tag name="PA" val="v3.0.1"/>
</p:tagLst>
</file>

<file path=ppt/tags/tag29.xml><?xml version="1.0" encoding="utf-8"?>
<p:tagLst xmlns:p="http://schemas.openxmlformats.org/presentationml/2006/main">
  <p:tag name="PA" val="v3.0.1"/>
</p:tagLst>
</file>

<file path=ppt/tags/tag3.xml><?xml version="1.0" encoding="utf-8"?>
<p:tagLst xmlns:p="http://schemas.openxmlformats.org/presentationml/2006/main">
  <p:tag name="PA" val="v3.0.1"/>
</p:tagLst>
</file>

<file path=ppt/tags/tag30.xml><?xml version="1.0" encoding="utf-8"?>
<p:tagLst xmlns:p="http://schemas.openxmlformats.org/presentationml/2006/main">
  <p:tag name="PA" val="v3.0.1"/>
</p:tagLst>
</file>

<file path=ppt/tags/tag31.xml><?xml version="1.0" encoding="utf-8"?>
<p:tagLst xmlns:p="http://schemas.openxmlformats.org/presentationml/2006/main">
  <p:tag name="PA" val="v3.0.1"/>
</p:tagLst>
</file>

<file path=ppt/tags/tag32.xml><?xml version="1.0" encoding="utf-8"?>
<p:tagLst xmlns:p="http://schemas.openxmlformats.org/presentationml/2006/main">
  <p:tag name="PA" val="v3.0.1"/>
</p:tagLst>
</file>

<file path=ppt/tags/tag33.xml><?xml version="1.0" encoding="utf-8"?>
<p:tagLst xmlns:p="http://schemas.openxmlformats.org/presentationml/2006/main">
  <p:tag name="PA" val="v3.0.1"/>
</p:tagLst>
</file>

<file path=ppt/tags/tag34.xml><?xml version="1.0" encoding="utf-8"?>
<p:tagLst xmlns:p="http://schemas.openxmlformats.org/presentationml/2006/main">
  <p:tag name="PA" val="v3.0.1"/>
</p:tagLst>
</file>

<file path=ppt/tags/tag35.xml><?xml version="1.0" encoding="utf-8"?>
<p:tagLst xmlns:p="http://schemas.openxmlformats.org/presentationml/2006/main">
  <p:tag name="PA" val="v3.0.1"/>
</p:tagLst>
</file>

<file path=ppt/tags/tag36.xml><?xml version="1.0" encoding="utf-8"?>
<p:tagLst xmlns:p="http://schemas.openxmlformats.org/presentationml/2006/main">
  <p:tag name="PA" val="v3.0.1"/>
</p:tagLst>
</file>

<file path=ppt/tags/tag37.xml><?xml version="1.0" encoding="utf-8"?>
<p:tagLst xmlns:p="http://schemas.openxmlformats.org/presentationml/2006/main">
  <p:tag name="PA" val="v3.0.1"/>
</p:tagLst>
</file>

<file path=ppt/tags/tag38.xml><?xml version="1.0" encoding="utf-8"?>
<p:tagLst xmlns:p="http://schemas.openxmlformats.org/presentationml/2006/main">
  <p:tag name="KSO_WM_UNIT_PLACING_PICTURE_USER_VIEWPORT" val="{&quot;height&quot;:6925,&quot;width&quot;:12909}"/>
</p:tagLst>
</file>

<file path=ppt/tags/tag39.xml><?xml version="1.0" encoding="utf-8"?>
<p:tagLst xmlns:p="http://schemas.openxmlformats.org/presentationml/2006/main">
  <p:tag name="PA" val="v3.0.1"/>
</p:tagLst>
</file>

<file path=ppt/tags/tag4.xml><?xml version="1.0" encoding="utf-8"?>
<p:tagLst xmlns:p="http://schemas.openxmlformats.org/presentationml/2006/main">
  <p:tag name="PA" val="v3.0.1"/>
</p:tagLst>
</file>

<file path=ppt/tags/tag40.xml><?xml version="1.0" encoding="utf-8"?>
<p:tagLst xmlns:p="http://schemas.openxmlformats.org/presentationml/2006/main">
  <p:tag name="PA" val="v3.0.1"/>
</p:tagLst>
</file>

<file path=ppt/tags/tag41.xml><?xml version="1.0" encoding="utf-8"?>
<p:tagLst xmlns:p="http://schemas.openxmlformats.org/presentationml/2006/main">
  <p:tag name="PA" val="v3.0.1"/>
</p:tagLst>
</file>

<file path=ppt/tags/tag42.xml><?xml version="1.0" encoding="utf-8"?>
<p:tagLst xmlns:p="http://schemas.openxmlformats.org/presentationml/2006/main">
  <p:tag name="PA" val="v3.0.1"/>
</p:tagLst>
</file>

<file path=ppt/tags/tag43.xml><?xml version="1.0" encoding="utf-8"?>
<p:tagLst xmlns:p="http://schemas.openxmlformats.org/presentationml/2006/main">
  <p:tag name="PA" val="v3.0.1"/>
</p:tagLst>
</file>

<file path=ppt/tags/tag44.xml><?xml version="1.0" encoding="utf-8"?>
<p:tagLst xmlns:p="http://schemas.openxmlformats.org/presentationml/2006/main">
  <p:tag name="PA" val="v3.0.1"/>
</p:tagLst>
</file>

<file path=ppt/tags/tag45.xml><?xml version="1.0" encoding="utf-8"?>
<p:tagLst xmlns:p="http://schemas.openxmlformats.org/presentationml/2006/main">
  <p:tag name="PA" val="v3.0.1"/>
</p:tagLst>
</file>

<file path=ppt/tags/tag46.xml><?xml version="1.0" encoding="utf-8"?>
<p:tagLst xmlns:p="http://schemas.openxmlformats.org/presentationml/2006/main">
  <p:tag name="PA" val="v3.0.1"/>
</p:tagLst>
</file>

<file path=ppt/tags/tag47.xml><?xml version="1.0" encoding="utf-8"?>
<p:tagLst xmlns:p="http://schemas.openxmlformats.org/presentationml/2006/main">
  <p:tag name="PA" val="v3.0.1"/>
</p:tagLst>
</file>

<file path=ppt/tags/tag48.xml><?xml version="1.0" encoding="utf-8"?>
<p:tagLst xmlns:p="http://schemas.openxmlformats.org/presentationml/2006/main">
  <p:tag name="PA" val="v3.0.1"/>
</p:tagLst>
</file>

<file path=ppt/tags/tag49.xml><?xml version="1.0" encoding="utf-8"?>
<p:tagLst xmlns:p="http://schemas.openxmlformats.org/presentationml/2006/main">
  <p:tag name="PA" val="v3.0.1"/>
</p:tagLst>
</file>

<file path=ppt/tags/tag5.xml><?xml version="1.0" encoding="utf-8"?>
<p:tagLst xmlns:p="http://schemas.openxmlformats.org/presentationml/2006/main">
  <p:tag name="PA" val="v3.0.1"/>
</p:tagLst>
</file>

<file path=ppt/tags/tag50.xml><?xml version="1.0" encoding="utf-8"?>
<p:tagLst xmlns:p="http://schemas.openxmlformats.org/presentationml/2006/main">
  <p:tag name="PA" val="v3.0.1"/>
</p:tagLst>
</file>

<file path=ppt/tags/tag51.xml><?xml version="1.0" encoding="utf-8"?>
<p:tagLst xmlns:p="http://schemas.openxmlformats.org/presentationml/2006/main">
  <p:tag name="PA" val="v3.0.1"/>
</p:tagLst>
</file>

<file path=ppt/tags/tag52.xml><?xml version="1.0" encoding="utf-8"?>
<p:tagLst xmlns:p="http://schemas.openxmlformats.org/presentationml/2006/main">
  <p:tag name="PA" val="v3.0.1"/>
</p:tagLst>
</file>

<file path=ppt/tags/tag53.xml><?xml version="1.0" encoding="utf-8"?>
<p:tagLst xmlns:p="http://schemas.openxmlformats.org/presentationml/2006/main">
  <p:tag name="PA" val="v3.0.1"/>
</p:tagLst>
</file>

<file path=ppt/tags/tag55.xml><?xml version="1.0" encoding="utf-8"?>
<p:tagLst xmlns:p="http://schemas.openxmlformats.org/presentationml/2006/main">
  <p:tag name="AS_NET" val="2.0.50727.5485"/>
  <p:tag name="AS_OS" val="Microsoft Windows NT 6.1.7601 Service Pack 1"/>
  <p:tag name="AS_RELEASE_DATE" val="2018.04.09"/>
  <p:tag name="AS_TITLE" val="Aspose.Slides for .NET 2.0"/>
  <p:tag name="AS_VERSION" val="18.4"/>
  <p:tag name="COMMONDATA" val="eyJoZGlkIjoiOTE4NWRmYmViNzIwNTVlNTlmNzQwMzAyYzIwNDgxMmYifQ=="/>
</p:tagLst>
</file>

<file path=ppt/tags/tag6.xml><?xml version="1.0" encoding="utf-8"?>
<p:tagLst xmlns:p="http://schemas.openxmlformats.org/presentationml/2006/main">
  <p:tag name="PA" val="v3.0.1"/>
</p:tagLst>
</file>

<file path=ppt/tags/tag7.xml><?xml version="1.0" encoding="utf-8"?>
<p:tagLst xmlns:p="http://schemas.openxmlformats.org/presentationml/2006/main">
  <p:tag name="PA" val="v3.0.1"/>
</p:tagLst>
</file>

<file path=ppt/tags/tag8.xml><?xml version="1.0" encoding="utf-8"?>
<p:tagLst xmlns:p="http://schemas.openxmlformats.org/presentationml/2006/main">
  <p:tag name="PA" val="v3.0.1"/>
</p:tagLst>
</file>

<file path=ppt/tags/tag9.xml><?xml version="1.0" encoding="utf-8"?>
<p:tagLst xmlns:p="http://schemas.openxmlformats.org/presentationml/2006/main">
  <p:tag name="PA" val="v3.0.1"/>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ECB019B1-382A-4266-B25C-5B523AA43C14-1">
      <extobjdata type="ECB019B1-382A-4266-B25C-5B523AA43C14" data="ewoJIkZpbGVJZCIgOiAiMTY4NDkzMjQyMjI5IiwKCSJHcm91cElkIiA6ICIxMDI0NzE0MjU4IiwKCSJJbWFnZSIgOiAiaVZCT1J3MEtHZ29BQUFBTlNVaEVVZ0FBQkNvQUFBSTVDQVlBQUFCbng5dkZBQUFBQ1hCSVdYTUFBQXNUQUFBTEV3RUFtcHdZQUFBZ0FFbEVRVlI0bk96ZGVYaFRWZjQvOFBlNVNScTZzc2hheWw1RUNFMXpid1JFVmhVZEdFRFVqcUxqZ0NJSUE2S3l5U2h1QTdJb0E0b09JdU1BaW95Q0RnTmZsRVVCQlVSVWx1WjJvY2hTOWxLQklxWDdrdVNlM3gvUS9xaHNCZG9tYmQrdjUrbERtNXg3emp0dHVFays5OTV6QUN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XFKcVNmZzZBQkVSRWRHTnN0bHNBVmFydFpYWDYyMWxNcGthU3ltYkFXZ09vRDZBZWtLSXVsTEtZQ0ZFQUlDQUM1c1ZTaWtMaFJDNUFNNEFTQU53V2twNUJNQXhBQ2NNd3ppWWtaRng4TWlSSS9rVi82aUlpSWlxTnhZcWlJaUlxTEpRN0haN081UEpwQUc0RTBCWElVUWJBT1p5R3M4TDRJQ1VjcHNRWXB1VTBxWHJlaUlBbzV6R0l5SWlJckJRUVVSRVJIN01icmNISzRweXI2SW9mYVNVQTRRUURTNit2MGFOR29pSWlFQkVSQVRxMTYrUFJvMGFvV0hEaHJqbGxsc1FGaGFHbWpWcklqQXdFQmFMQlJhTEJRRGdkcnZoZHJ1Um41K1BqSXdNWkdabTR1elpzL2oxMTE5eDh1UkpuRHAxQ2lrcEtUaHg0Z1J5YzNOL0grazNBRjlLS2RkbVpXV3RUMDVPenF5WTN3UVJFVkgxd1VJRkVSRVIrUnRGVmRXN0FBd1NRandNSUFnQUZFVkJaR1FrMnJWckI3dmREb2ZEZ2FaTm0wS0k4bms3STZYRWlSTW5FQmNYaDRTRUJPelpzd2Y3OXUyRFlSU2ZVSkV2cFZ3SllJbXU2K3R4L2d3TUlpSWl1a2tzVkJBUkVaRmZDQThQRDZwZnYvN2ppcUtNQjlBR0FJS0NnbkRISFhmZ3JydnVRcGN1WFZDelprMmZac3pLeXNLUFAvNklUWnMyNGFlZmZrSjJkallBUUVwNVJBZ3hLeWNuNTVOOSsvWmwrVFFrRVJGUkpjZENCUkVSRWZtVTArbTBTQ24vSXFXY0tvUUlCNERvNkdqRXhNU2dWNjllc0ZxdHZvNTRXVzYzRzVzM2I4Ynk1Y3V4YTlldW9wdlRwSlN2WldWbGZaU2NuRnpneTN4RVJFU1ZGUXNWUkVSRTVETU9oOE1oaFBoSUNPRlFGQVU5ZS9iRThPSEQwYnAxYTE5SHV5NUhqeDdGdi83MUwyellzQUdHWVVCS3VWOEk4WVRMNWZyWjE5bUlpSWdxR3hZcWlJaUl5QmNVaDhQeG9xSW9Vd0NZVkZYRnhJa1RjZXV0dC9vNjEwMDVjdVFJWnM2Y2llM2J0ME5LYVFCNFM5ZjFWOEg1SzRpSWlFcU5oUW9pSWlLcVVEYWJMY1JxdFM0QzhIQlFVQkNlZi81NXhNVEVsTnVrbUJWTlNvbTFhOWRpMXF4WnlNek1CSUN2aFJDUHhzYkdadmc2R3hFUlVXVlFOZDRSRUJFUlVhWGdkRHFERE1OWUk0VG9HUkVSZ2JmZmZodXRXclh5ZGF4eWtaS1NnbkhqeHVIZ3dZTUFFSnVUazNNWEo5b2tJaUs2TmhZcWlJaUlxS0tZTlUxYkFhQi95NVl0c1hEaFFvU0ZoZms2VTduS3ljbkJ5SkVqa1pTVUJBQmJoQkQzeHNiR3VuMmRxeXBUVlRVY1FHc3BaWE5GVVNJQXRBTFFHTUF0VXNxNkFNS0VFRllBUmJPMEZnSW9rRkptQXpoejRldFhJY1FoS2VVeEFFY0JKT3U2Zmd5QXJPakhRMFJVSGJGUVFVUkVSQlZDMDdTSkFONXEzTGd4Rmk5ZWpOcTFhL3M2VW9YSXlzckMwS0ZEaTg2cytJZkw1WnJvNjB4VlJlZk9uUVB6OC9PN1NDazdLSXJTQTBCbkFPVlYvY3FWVXU0VVFtdzJER01uZ0cxeGNYSG55bWtzSXFKcWpZVUtJaUlpS25mUjBkRTJrOGtVWjdGWXpBc1hMb1ROWnZOMXBBcDE2TkFoL09VdmYwRkJRWUhYNC9GMFNVaEkyTzdyVEpWVmRIUjBZMFZSN2dmd0lJQjdoQkJLMFgxQ0NEUm8wQUJObXpaRjQ4YU4wYUJCQXpScTFBZ05HalJBV0ZnWWF0YXNpZURnWUZnc0ZsZ3NGZ0RubDVsMXU5M0l5OHREUmtZR01qTXprWmFXaGw5Ly9SVW5UNTVFYW1vcVVsSlNjT0xFQ1hpOUplZEVsVkwrQ0dDRmxQTEx1TGk0QXhYNGF5QWlxdEpZcUNBaUlxSnlwNnJxTWlIRXdFR0RCbUhNbURIbE5zNjZkZXN3YmRvMFRKNDhHZmZjYzg4VjI4MmZQeC9EaGcyRDJXd3V0eXkvdDJUSkVzeVpNd2RTeWcyNnJ0OVhZUU5YQVpHUmtkYVFrSkQ3RlVYNUs0QzdpMjRQQ2dxQ3crRkErL2J0b1drYTdIWTdyRmJyVlhxNmNSNlBCMGxKU1lpTGkwTkNRZ0xpNHVKdzd0ei9QNkZDU3JrRHdMOEtDd3UvU0VwS3lpNlhFRVJFMVFRTEZVUkVSRlN1MnJkdjN5b2dJT0JBVUZDUVdMTm1UYm5OUzVHUWtJQng0OFpoeElnUitQREREL0htbTIvQzZYUmV0dTI4ZWZNUUZSV0ZidDI2QVFBR0RCZ0FBQ2dzTEVSNmVqb2FOR2dBQUZpNmRDbUNnb0xLSkY5MmRqYjY5ZXVIckt3czZYYTdveE1URXhQTHBPTXF6RzYzQnl1S01rb0lNVUVJVVI4QTZ0ZXZqKzdkdTZOUG56NklqbzcyNldveGUvZnV4ZGRmZjQwdFc3YmcyTEZqQUFBcFpiWVE0cjNjM055MzkrN2QrNXZQd2hFUlZXSXNWQkFSRVZHNVVsWDFyMEtJRCs2Nzd6N01tREdqWE1iWXZuMDdYbm5sRlV5ZE9oV2RPblhDenAwN01YSGlSSXdZTVFJREJ3NHMvakE3WU1BQUJBY0h3K1B4SUNBZ0FBQnc4T0JCL1BUVFR3Q0FaY3VXSVNFaEFkT25UeStYbkxObno4Wm5uMzBHS2VWVVhkZGZMWmRCcWdhencrRVlvaWpLREFDM21Fd21kTzdjR1k4KytpZzZkKzdzNjJ5WGxaaVlpTTgrK3d4YnRteEJRVUVCQU9SSUtkOUlUMDkvOThpUkkvbSt6a2RFVkptd1VFRlZTbVJrcERVd01MQ3hFS0tlMld5dUJ5QlNTdGxLQ0JFT0lGeEsyVkFJRVN5bERCUkMxQUFBS1dXK0VDSlBTcGtMNEpRUUloWEFDU25sWVNIRWZnQnBBTTZjUG4zNlJFcEtTcDd2SGgwUlVlV2txdW9xSWNUOVU2Wk1RZCsrZmN1MGI2L1hpNDgrK2dnclY2N0V6Smt6Uzh4OWNlalFJWXdmUHg2MWF0WEN1SEhqRUJVVmhlZWVldzdkdTNlSDIrM0dZNDg5QmdCNDdybm5rSm1aaVRObnppQWpJd09Lb2lBME5CUjE2OWJGeHg5L1hLWjV0MjNiaHVlZWV3NEF0cnBjcnU1bDJua1ZZYmZiMjVqTjVuOEQ2R1l5bVhEZmZmZGgxS2hSQ0E4UDkzVzBVamwzN2h6bXo1K1BWYXRXb2JDd0VGTEtYNFFRVDdsY3JwOTluWTJJcUxKZ29ZSXFNN1BENFdnaGhHZ3JoTGhiQ05IRE1Bejd4Wk5xbFNVcHBTR0UyQU5nQzRCdlBSN1BIcS9YZXpncEthbXdQTVlqSXFvcU5FMDdCcURKOHVYTDBhSkZpekxyOStEQmc1ZzBhUkpxMWFxRitQajR5ODQzNGZWNjhjQUREMkRGaWhXdzIrMTQ4ODAzTVhqd1lOU3VYUnVHWWVEdzRjUFl0bTBiK3ZidGkzWHIxcFhZdGsrZlBwZmNkck5TVTFQUnYzOS9TQ2xQNmJyZXNFdzdyd0kwVFJzSTREOEF6RzNidHNYZi8vNTNSRVpHK2pyV0RUbDU4aVNtVHAxYWZMWU9nSEV1bDJzT3VNUXBFZEUxVmR3TVVrUmx3RzYzMXplWlRFNHA1WjhWUlhrSVFQR0Z3MUpLMUtoUkEvWHIxMGVkT25WUXMyWk5ORzNhRkUyYU5FSGR1blZSdDI1ZDFLbFRCNEdCZ2JCYXJjV1RiUlVVRktDd3NCQjVlWGs0ZS9Zc2Z2dnRONlNscFNFbEpRVkhqeDdGdVhQbmtKNmVqdE9uVHl2NStmbnRBYlFIOEl6WmJJYlpiTTdYTk8xTHI5ZTd4R3cyeDhiR3h2N3FtOThNRVpIL2tsTFdGMEtnWHIxNlpkcHY3ZHExY2Q5OTkySElrQ0ZRbFA5Zm8zWTZuZmpwcDUrS0wrMEFnRUdEQnVHWFgzN0IxS2xUMGJOblQvVHUzUnM3ZCs2RVlSZ2x0dlY0UEhqcnJiZnc4c3N2bDJuV0lyVnExUUlBQ0NHcXg5cXMxMEhUdEpjQlREV2J6WGpxcWFjd2ZQaHduODQvY2JNYU5teUl1WFBuWXNXS0ZaZzllemJ5OC9QZlZsWDFWbDNYUndQd1hyTURJcUpxaklVSzhudDJ1ejNZWkRMZER1QmxJY1M5d1BubHg4eG1NK3JYcjQvR2pSdWpXN2R1dU9PT085Q3laY3ZyZmxNVEZCU0VvS0FnMUtwVkM0MGFOYnBpT3lrbGpoMDdocDkvL2huZmYvODlVbEpTY1ByMDZScUZoWVdQbUV5bVI2U1UwRFJ0cTVSeWNtNXU3bzU5Ky9abDNkUURKeUtxT2dTQU12L1FXYWRPSFF3ZE9yUlViY1BEdzlHb1VTT0VoSVNnWWNPR0dEbHlKTEt6c3pGcjFxd1M3UXpEd1BidDViZHk2RVcvZzhyN0Nid2NhSm8yQnNEVW9LQWd6Smd4QTEyN2R2VjFwREx6MEVNUG9XM2J0bmorK2VmeDIyKy8vVlhUdEFLWHl6VVdQTE9DaU9pS1dLZ2d2NldxYXJpVWNyZ1E0aVVoUkFBQTFLeFpFNjFhdFVMLy92M1J1M2Z2RWtmTHlwc1FBczJhTlVPelpzMHdjT0JBQU9mWFh0KzRjU05XclZxRjVPUmtwS2VuZHhOQ2JBd09EblpybXZadVFVSEJQNU9Ta281VldFZ2lJditVQnFCeFdsb2Fnb09EeTdUakszMmd2ZnZ1dXkrNXJVdVhMbEJWRmZQbXpjTmpqejJHVHAwNlljR0NCVmkxYWxWeG03eThQTlNvVWFOTU0xNnNhRGxMS2FXdzJXd2hYTVlTVUZXMUY0QjNhdFNvZ2Rtelo2Tmp4NDYramxUbTJyWnRpL256NStQcHA1L0d1WFBubnRjMGJZL0w1ZnJRMTdtSWlQd1ZDeFhrZDFSVmJRWmdzaERpQ1NFRWF0U29nZHR1dXcxUFBQRUV1blhyNWxlbmdWb3NGdlRwMHdkOSt2U0JsQkk3ZHV6QW9rV0xzR2ZQSGt0dWJ1NEVxOVU2UVZYVjVXNjMrOFhkdTNjZjlIVmVJaUlmU1FEUWVOKytmV2pldkhtWmR2ekREejhBT0wvaVFsUlVGSUR6bDM1ODk5MTNLQ3dzeEtsVHA5Q3FWU3NBNStlcldMWnNHYzZjT1lPMWE5ZGk3ZHExYU5La0NkNTQ0NDNpU1Q1UG5UcUZ1blhybG1uR2l4VXRZU21FTUZ1dDF2WUFxdlVFaTA2bnM2NWhHSjhEd0FzdnZGQWxpeFJGV3Jac2lUZmZmQlBQUFBNTVBCN1BQNk9qbzdmRng4Y24rVG9YRVpFL0twZEpCNGx1aE0xbUMzRTRISk9FRUVlRUVFK0VoSVNnZi8vK1dMOStQUll1WElqdTNidjdWWkhpOTRRUTZOU3BFLzcxcjM5aC9mcjFlT1NSUnhBV0ZnWWh4SjhDQWdLU1ZWV2QwYkpseTVxK3prbEU1QVByQUdEcjFxM2wwdm1XTFZzd2J0dzRaR2VYUERraE5qWVdUejMxRk5hdVhRc0FNSmxNZVB6eHh4RWNISXlsUzVkaTZkS2xPSExrQ0JSRndlT1BQdzRBK1BISEg1R2RuWTM4L1B6aTI4clN6eitYcUV0RWwva0FsWXhoR004S0llcmNlZWVkZU9DQkJ5cHMzUHo4Zkl3YU5RcXBxYW1sYnYvdHQ5L0M2NzI1cVNVNmRPaUFoeDU2Q0VLSUFKUEo5T1pOZFVaRVZJWDU3NmMrcWxZMFRic0R3TmNBYWdZR0J1S2hoeDdDbURGalNreHdWaGtaaG9FUFAvd1FuMzMyR1hKeWNpQ2x6RFlNNC83NCtQaE52czVHUkZSUm9xS2lick5ZTEh0Q1EwUEZtalZyeXZUeWp4TW5UbURJa0NHWU1tVUs3cmpqRGdBbEo5UGN0V3NYWG5qaEJmVHIxdzlqeDQ2Rm9paDQ1SkZIOE1VWFh3QkFpZTkzN2RxRjExNTdEYjE3OTBaY1hCem16Sm1Ec0xDd01zdWFsNWVIL3YzN0l6MDlYUUlRVXNxNXVxNC9XMllEVkRKMnU3MisyV3hPTVp2TmxoVXJWcUJ4NDhhbDJxNndzQkNkTzNkR1NFaElpZHV6czdOTDNKYWRuWTBkTzNiQVpESmR0cC8zM25zUEowK2V4UFRwMDY4Nm5tRVltRGh4SWp3ZUQ5NTU1NTJiUG1pU25aMk5QLzd4ajhqSnlZRVF3aDRiRzV0NFV4MFNFVlZCdlBTRGZNcG1zd1ZZcmRacEFDWUlJZEMxYTFmTW1ERURnWUdCdm81V0poUkZ3Vi8vK2xjTUdUSUVreWRQeG9ZTkcwS0VFTitwcXJvZ1BUMzkyU05IanVUN09pTVJVWGxMVEV6Y3E2cnFsMWxaV1FNKytlUVRqQnc1c2t6NkxTd3N4TFBQUG91Ly9PVXZVRlVWK2ZuNU9IWHFGQUlDQW1DeFdBQUF0OTkrT3hZdFdvVFJvMGNEQU1hUEg0L2p4NC9qc2NjZUsrN242TkdqV0xKa0NiWnYzNDdaczJlamJkdTIyTGh4STU1NzdqbTg5OTU3WlZhcytPcXJyNUNlbmc0cDVSNGhoQTFBNVZ4M3M0d0lJWG9Dc05oc3RsSVhLWW9vaW9JdFc3WVUvK3oxZXRHeFk4Y1N0em1kemhMYlhLNjRJYVhFdmZmZVcveHpkblkydG0zYlZueWd4REFNVEo0OEdiR3hzUWdPRGtiLy92MUxiSitUazRPc3JDenMycldyMU5sRFFrTFFvMGNQckYyN0ZvWmhEQURBUWdVUkVaRy9zTnZ0d1pxbWJkUTBUWGJ2M2wxdTJyUkpWblU3ZCs2VWQ5MTFsOVEwVGFxcXVpTXlNckxzRHRVUkVma3h1OTJ1YVpybTZkeTVzMHhPVGk2ei9hcXU2OFg3MTY1ZHU4cTc3NzViTGxpdzRKSjJwMDZka21mUG5wVlN5aEt2TjNGeGNYTDkrdlZ5L3Z6NU1pY25wOFEyMjdkdmwxbFpXV1dTTXlVbFJYYnAwa1ZxbXVaeE9CeFBYbmdkMk8vcnY0c3ZxYXI2aWFacGN0R2lSZGYxdXl3b0tKQzMzMzU3aWRzOEhvL1VOSzNFYlpxbVNZL0hjOFdmTCtmaU5qazVPWExzMkxGeXhJZ1JNajA5L1pLMk8zZnVsTDE3OTVhclY2KytydnhTU3JsbHl4YXBhWnJVTksxYXoxRkNSSFFsdlBTRGZNTHBkQVlaaHJGVENOR3VRWU1HK1BUVFQxRzdkdlZZVWo0ek14T0RCZzFDU2tvS3BKU0hjM056bzdtVUtSRlZCNnFxVGhaQ3ZOYXlaVXNzV3JRSW9hR2h2bzVVSVhKemN6Rnk1RWpzM3IwYkFPWmxabWFPQ3dzTHl3RWdYUzVYSUFDUGJ4UDZocXFxdTRVUXRzOCsrd3h0MnJRcDlYWkZsMzdVckZseTJxZU1qSXdTdDJWa1pKUzQ5TVBwZEY3MVVwQ0wyeHcvZmh4ang0NUZodzRkTUhyMGFEejU1Sk40OHNrbmNmLzk5eU03T3hzZmZQQUJ2di8rZTB5Wk1nV3FxbDduSXovL25PaldyUnNBNUxwY3JySmRDb2VJcUFxbzNCTUFVS1hrZERvdFVzcDFRb2gyYmR1MnhaZGZmbGx0aWhRQUVCWVdoaFVyVnNEcGRFSUkwU0lvS09qN3lNaElxNjl6RVJHVk4wVlJwa29wdHh3NmRBalBQUE1NY25KeWZCMnAzT1hsNVdIOCtQRkZSWXJZek16TWNjbkp5UVVBRGdBd2E1cld6cmNKZlVjSTBRUUFHalZxZE4zYktvcUM3Nzc3cnZocnc0WU5BRkRpdHB2UnNHRkRUSmd3QVpNbVRVSllXQmplZWVjZExGaXdBT1BIajBkTVRBd1VSY0hTcFV0dnFFZ0JBRUZCUVVXWHVRYlpiTGFRYTdVbklxcHVPRWNGVlRqRE1CWUtJYm8zYmRvVUgzLzhNY3ptNnZjME5KbE1tRGR2SHY3eWw3L2d3SUVEanREUTBKVUErZ0tRdnM1R1JGUmVZbU5qM1czYXRPa2ZIQnk4S1NrcHlmblVVMDloOXV6WmlJaUk4SFcwY25INjlHbE1uRGdSaVltSkFQQ0wyKzIrOTBLUkFqZy9MOEZ0QUtKd2Z2blc2a1pjK0xydWliTzlYbS94SENTbDVYYTdBYURFZkJSWFU2TkdEWFRwMGdVQXNHL2ZQcXhhdFFyNStmbW9WNjhlRmk1Y1dDYlAyYUpKT1QwZUQ4OXdKaUw2bmVyM0NaRjh5dUZ3REJCQ0RBb0pDY0VubjN4U0xZc1VSY3htTXhZdFdvUisvZm9oSXlPamo2cXFUK202dnREWHVZaUl5dE8rZmZ1eW5FN25QWVpoL0RjNU9mbmVRWU1HNFpWWFhzSGRkOS90MTB0UVh3OHBKYlp0MjRiSmt5Zmo3Tm16a0ZMK3FDaktnTVRFeFBTTDJpUUlJUjZXVWtiNU1xdXZSRVZGdFFjUUNBQ3BxYW00OWRaYlM3MXRRVUVCQ2dzTEwxdDB1RkloSWljbkIwRkJRZGM4MCtLbGwxNkNFQUlIRGh6QTExOS9qYzJiTitQSWtTT29VNmNPQU9EYmI3L0Z0OTkrVzJLYjdPeHMvUFRUVDZYT0Q1dy8weVkzTnhjQThuajVKeEhScGFydnAwU3FjTTJiTjY4aGhQZ1lPRC9yZW5XNU52bHFnb0tDTUhueVpJd1pNd1lBNXRqdDltVUpDUWxWLzF4b0lxcldZbU5qTXdEMFVWVjFaa1pHeHBpSkV5Y3EzYnQzeDlpeFk5RzBhVk5meDdzcHYvNzZLOTU3N3oyc1g3OGVVa3BEQ0xGQTEvVm44THQ1S0tTVSs0UVFFRUtVZm5LR0tzUmlzY3pDaGZlaE8zYnN1SzVDUldabUp0cTBhWU5QUC8yMCtMYWlWVCtLTGdFQlNxNzZjZUxFQ1RSczJQQ2FmYytZTVFQQStUTXdoQkNZUG4wNi92em5QNWZvOTJLNXVibTQ1NTU3U3AyOWlLN3JSZC8rY3QwYkV4RlZBNXlqZ2lwTXJWcTFoZ29oYW5YczJCSDMzMysvcitOY29yQ3c4S2EyejhqSXVLSHR1blhyaG52dnZSZENpQkNUeWZUeVRZVWdJcW84dkxxdWp4ZEM5SlJTSHZqKysrOFJFeE9EYWRPbTRmang0NzdPZHQxT25qeUpXYk5tWWNDQUFWaS9majBBSEJOQzlIVzVYQ053bWNreXBaVEpGNzZ0ZGt1VTJ1MzJGZ0R1azFLNkFXRHo1czNYdGYySkV5ZXVlem5UM2J0M28xMjcwazhIMHE1ZE80d2VQUnFSa2VYejV5a3FmRWdwVjVmTEFFUkVsUndMRlZSUkZFVlJYZ2FBSjU5ODhwcU5MNXdPV2NMT25UdFJVRkJ3bWRhWE4ySENCS1NtcHBhNmZlZk9uZUgxZWt2YzFxRkRCK1RtNXBicVRYUGZ2bjFMUGRidkRSbzBDQUFnaEhnYS9IOUpSTldJeStYYW1wV1ZGU1dsZk5Fd2pMUVZLMWJnZ1FjZXdKZ3hZN0J0MjdiaXVRWDhrY2Zqd2ZidDJ6Rng0a1QwNjljUFM1Y3VoY2ZqU1FjdytmVHAwN2U1WEs2dnI3UnRUazdPd1FzclZiYXN3TWgrd1d3MkR3TUFJY1J1QUo3ZHUzZmo5T25UcGQ0K0xpNE9OcHZ0dXNiODVwdHZpdWVjOExXOHZMemk0b3dRNGt2ZnBpRWk4ays4OUlNcVJIUjA5SjBBR2tWR1JxSlRwMDdYYkQ5dDJqUUlJVEJwMGlRRUJRWGg1TW1UbURoeEl0YXNXVk9xOFE0Y09JRFUxRlNFaDRmZlZHN0RNSERzMkRHODhNSUxXTEJnQVJvMGFIRFpkaDZQcDJqMjdodGlzOWtRRlJXRnhNVEV1cHFtOVhXNVhGL2RjR2RFUkpYTWhRa20zMnJUcHMyOG9LQ2dNVUtJb1Z1M2JtMjJkZXRXaElTRW9IZnYzdWpSb3dmc2RqdENRbnk3UUVKdWJpNFNFeE94ZGV0V3JGdTNEdWZPblN1Nkt4WEFSMUxLV2JxdW43dEtGd0NBNU9Ua1RGVlZUd2doSXB4T1o2dlkyTmlENVJyY1Q5aHN0am9BWGdEZ0JmQTRnS2ZjYnZlRW1UTm5ZdGFzV2RmYzN1UHhZTTJhTlpnN2QrNWw3NWRTd3V2MUlqMDlIWXFpUUFpQkxWdTJJRFUxRlhmZGRkY041KzdUcDg4Vng3dGVIMzc0SVRJek15R2wvRmJYOWRnYkRrVkVWSVd4VUVFVlFsR1VMZ0RnY0RoSzFmNzExMS9IOU9uVDhjWWJiMkRHakJsNDc3MzNBQUF4TVRHWHRBME1ETVNLRlN1d1k4Y092UERDQ3dET1gxdHFHQVo2OU9oeHhURzJiTm1DYmR1MjRjeVpNeGd3WU1BbDl4dUdBUUJvMDZZTm5uenlTYXhac3daUFBmVVVnRXZmc0JRV0Z1TGN1WFBvMWF2WEpUT1IzM25ublhqMTFWZXYrWmk3ZCs5ZU5EUDhId0N3VUVGRTFjNkZTUVhmQURBOU9qbzZ4bVF5RGM3T3pyNW4rZkxsTlpZdlh3NUZVUkFkSFkwT0hUcWdiZHUydVBYV1c5R2dRWU55bTRSVFNvbTB0RFFjT0hBQXYvenlDM2J0MmdXWHkxVjg5cDJVc2xBSXNWbEsrUjlkMXovRCtRL2ZwU2FFaUFjUUlhVzBBNmdXaFFxejJUd0FnRVZLZVVEWDlWK2NUdWZiVXNyaG16WnRDdHU0Y1NONjllcDExZTMzN05tRGlJZ0lORy9ldk1UdFFnZ0VCZ2JDTUF4MDdkb1ZIbzhIWGJ0MmhhSW9xRnUzTGw1NjZhWHJYaW1rcU4vMjdkdGo4ZUxGbDcyL29LQUFvMGVQTG5WL3UzZnZ4bWVmZlFZQWJnQXZYbmNnSXFKcW9tcE1yMDErVDlPMDd3RGM5YzQ3NzZCNzkrNmwzaTRuSndjLy8vd3ozbjc3YlN4YnRxeFVFM0NlUG4wYXc0WU53NG9WSzJBMm01R1NrbkxGWmNUMjd0MkxNV1BHWVBYcTFlalVxUk4yN05nQms4a0U0UHliajI3ZHVtSEhqaDBBemgvRnVkSXFKYSsvL25yeFViVlpzMmJkMEpzaFhkY3hiTmd3QUhDNVhDN250ZG9URVZVSExWdTJyRm1yVnEyQkFQcElLYnNMSWVwY2ZIOVFVQkFpSXlNUkdSbUppSWdJMUt0WEQzWHIxa1ZZV0JpQ2c0TVJIQndNcTlVS3M5a01zOWtNSVFUY2JqYzhIZzhLQ3d1Ums1T0Q3T3hzWkdWbDRjeVpNMGhMUzhPSkV5ZVFuSnlNNU9Sa1pHZG4vejVTQm9DdEFMNHBLQ2o0TENrcDZleU5QalpWVldjSUlWNlVVcjZ1Ni9xVUcrMm5zckRaYkFGV3F6VVo1NHN6ait1NnZoUUFWRlc5WHdpeEtpZ29DUFBuejcvbVpSM1oyZGxYUGJOR1NnbVB4M05EcjhYbDZjU0pFeGc2ZENqUzB0SUFZSnpMNVhySDE1bUlpUHdWejZpZ0NpR2xiQ09FUU92V3JhL1pkdGV1WFpnM2J4NG1UWnFFUm8wYW9laDAwQ2VlZU9LeUUxNnVYbDF5SHFwUFAvMFVmL3JUbjRxTENnOCsrQ0IyN3R4NTJiRnV1KzAyMUs5ZkgxdTJiQUVBZE8zYXRiaFFVWFQ2YU5ldVhZdmJiOWl3b2NRbEhtNjNHM1Btek1IaHc0Zng4Y2NmWTk2OGVSZ3hZZ1RlZU9PTjY1N29xMG1USnNYZlh0ZUdSRVJWMktGRGh6SUFmSGpoUzlFMHJhT1VzcWNRb2lPQTZOemMzR1lKQ1FtbWhJU0VNaDliU21rQU9BWWdBY0JPd3pBMng4ZkgvNFRyUEhQaUtvcFdmTGl0alByemF3RUJBZmNBYUNLbFBGRlVwQUFBWGRlLzFEUnRjbTV1N3V2UFBQTU0zbjMzWFVSSFIxK3huMnRkL2lPRThMc2l4WkVqUi9ETU04OGdMUzBOVXNyRnVxNi82K3RNUkVUK2pJVUtxaWkzQUNoZWgveHFuRTRuK3ZidGk2ZWZmaHB6NXN6QjBxVkxVYWRPSGF4WXNlS2EyNTQ5ZXhZYk5tekE4dVhMU3gzczZhZWZMajVUNDRjZmZpZ3VWT3pmdngrUFBmWVkvdnZmLzZKUm8wWWx0dkY0UE5pNGNTTSsvUEJEaElhR0lpQWdBQnMzYnNUbzBhT3hldlZxREJreUJMMTY5VUpNVEF4YXRXcFZxaHhoWVdFQUFDbGx6VktISnlLcVhneVh5L1V6Z0orTGJtamV2SG1OMnJWcnR3ZGdGMEswbEZKR0NDRWFTU2xyQTZoMTRTdFFDR0VHWUFFQUthVUhnRnNJa1EvZ0hJQnpVc3B6T0QvUFJLcVU4cUJoR0lsbnpweEpURTFOdlhSMjV6SWlwVXkrY05sS2RWbjVZeUlBQ0NHVy92NE9sOHMxV1ZYVjBLeXNySEVqUm96QXVISGo4UERERDVmYlpUMFY2YnZ2dnNQZi8vNTM1T1RrQU1BWHVxNFBBMkQ0T0JZUmtWOWpvWUlxaEJEQ0JLQzRDSENOdG9pSmlVSFhybDFSdjM1OWZQenh4L2ppaXk4dWFaZVdsb1lmZi93UkFRRUJ4YmNsSlNVaEp5ZW54SndUaG1IZzNudnZMYkh0eGV1aGQrdldEU2RPbkxpay83MTc5OEprTW1ISGpoMGwranQ4K0RDR0R4K09SbzBhWWRTb1Viam5ubnVRazVPREtWT21vSHYzN3VqWHJ4KzZkT21DLy96blB4ZytmRGc2ZCs2TXFWT25Ydk54Ri8xdWluNVhSRVIwYlVlT0hNay9jdVRJTGdDN2ZKM2xlZ2toRGx6NHRzb1hLcUtqbzFVaFJFOEFtVUtJMXkvVFJPcTZQbDVWMVFOdXQzdnVXMis5WmZyMjIyL3g2cXV2WHZIeVRYLzMyMisvWWZiczJmam1tMjhBQUlaaFRJdUxpM3NWd1BYUHdFbEVWTTFVL2pJMVZRcXFxcVlMSVdwdDNMZ1J0V3ZYTHRVMnljbkphTkdpeFJXTEcxMjdkc1YzMzMxWG9sQnhPUjA2ZExqaXBSL0ErU01kTTJmT1JGcGFXb2s1S3NhT0hZc1dMVm9nT1RtNWVETFBJa2VQSGtXZE9uVVFHaHFLVmF0V29VbVRKa2hLU2lwZVpoUUFVbEpTRUJZV0JwUEpoT0RnNEdzKzNzek1UUFRzMlJOQ0NLOWhHRDNpNHVLMlhYTWpJaUtxMUZSVlBRdWdsdHZ0YnJSNzkrNVR2czVUWGpSTit4REEwd0QrNjNLNUhybGFXNmZUcVJtR3NWQUk0VENielJnNGNDQUdEeDZNdW5YclZrelltNVNWbFlYUFAvOGNIMzMwRVVyeTRnY0FBQ0FBU1VSQlZQTHo4eUdsUEN5RUdPbHl1Yjd4ZFRZaW9zcEM4WFVBcWg2RUVBY0I0UGp4NDZYZTVyWFhYcnZxY3FSbXN4a0ZCUVUzbGV2OTk5L0huRGx6OE05Ly9yUEU3WWNPSGNMZXZYc3hZc1FJbkRwMTZwTGNlWGw1R0Rod0lLU1VtRHAxS3V4Mk8zYnUzSWwzM3oxL3llbmh3NGV4ZlBseXZQamlpN0JhcmFYS2N0RWE4aVpGVVJaR1JrYVdia01pSXFyTTRvVVF3bXcyMjMwZHBMdzRuYzY2VXNyQkFEd2VqK2VheTJERnhzYTZkRjN2S0tWODFlUHhuUHYwMDAvUnQyOWZ2UDc2NjBXclkvbWxnd2NQWXRhc1dlalRwdzgrK09BRDVPZm41d09ZNC9WNm8xaWtJQ0s2UHJ6MGd5cUVZUmhiRlVWeC92ampqN0Rici8xZTdPelpzemh3NEVDSmlTeC9MeVFrQk9ucDZWaXdZQUY2OU9pQnNXUEhYbW5zeXk1VE9uZnVYUFRxMVF1REJnMHFuaDhDT0Q5QjVwUXBVL0Q4ODgvRGFyWGlzY2NldzV3NWN6Qjc5dXppTmw5OTlSVjY5KzVkZk8yczJXekdtMisraWJTME5PVG01bUxnd0lINDRZY2ZNSDc4ZUV5ZE9oVi8vL3Zmci9tWUV4TVRpL283QjZCTmFHam9OQUFUcnJraEVSRlZaZ2tBZWdLSUJyRGg2azBySnlubElDR0VWVXE1SlNFaFlWOHBOM1BydWo2MVRaczI3d1lHQms1MnU5MVBybDY5dXZicTFhc1JFUkdCKysrL0g5MjdkMGRrWktSUDU3RTRldlFvdG0zYmhxKysrZ3I3OSs4dnVqblhNSXpQM1c3M3BLU2twSk0rQzBkRVZJbXhVRUVWWlRPQU1YRnhjYVZxdkdYTEZ0aHN0cXRPdmhrZUhvNURodzRWbisxUXRITEg3M1hvME9HSzkvMmV4K1BCNjYrL2p1am9hUFR1M1JzQTBMOS9meXhmdmh5TEZ5L0dFMDg4Z1l5TURLeGV2UnJMbGkwRGNMNUlrWmVYaDZDZ0lEUnIxZ3pidDI5SHMyYk5FQkFRZ0duVHBtSHg0c1ZYWGRxMHlNOC9GODhOTncvQVJDSEU4NnFxTHROMXZkSmRkMDFFUktVanBkeDk0WU4yTzE5bktROU9wOU1pcFJ3REFGTEs2MTZPYzkrK2ZWa0F4a1ZFUkx4Y3YzNzlvUUNlU0VsSnVYM2V2SG1ZTjI4ZVFrTkQwYjE3ZDJpYWhsdHZ2UldSa1pIWHZDVDBSbm05WGh3NmRBajc5KzlIZkh3OHRtelpnak5uemhUZkw2WGNJNFQ0VkFqeGZseGNYRWE1aENBaXFpWllxS0FLWVRLWk5rc3B2Ykd4c2FhVEowK2lZY09HVjIyL1pzMGE5T3paODZwdE9uYnNpSVVMRnlJdExRM05temN2azV4anhveEJ1M2J0OE95enp4YmZaaktaTUdQR0REenp6RFBvMDZjUDZ0YXRpMFdMRmhXdkJOS3ZYei84OFk5L0xDNUVlRHdlakI4L0hzRDVsVHd1N3V0S3pwNDlpMDJiTmtGS2FlVGs1THdURWhJaUFid3NoUGpJNlhScXNiR3g3ako1Z0VSRTVGY1VSVGtJQUVLSTBpMFJWY2xJS1I4QzBCVEEzcmk0dUZVMzJrOUtTa3BlU2tyS1hBQnpvNktpV2xvc2xxRlN5bDZabVptM3IxbXpSaW02VkZRSWdXYk5tcUYxNjlabzFhb1Y2dGV2ajdwMTY2SjI3ZG9JRGc1R1NFZ0lhdFNvQWJQWlhQeTY3ZlY2NGZGNGtKK2ZqNXljSE9UazVDQTlQUjIvL2ZZYjB0TFNjT2pRSVNRbkorUGd3WVB3ZWk5Wm1UWUJ3SGRTeW85MVhZKy8wY2RIUkVRbGNUSk5xakNxcXI0bmhIZzJKaVlHa3laTnVtSTdLU1dtVFp1R1FZTUdvVm16Wmxkc2w1dWJpMG1USnFGUm8wYjQyOS8rZHNWMjE1cE1zOGlTSlV2UXZYdjNLNDVaV0ZoWWJrZHAvdjN2ZjJQKy9Qa0E4SVhMNVJyWXZIbnpHblhxMUlrRDBBYkFkSmZMOVhLNURFeEVSRDdsZERxYlNpbVBTaWxUZFYxdjdPczhaVTNUdEswQXVrb3B4K3U2L25aWjkyK3oyVUtzVm10ZktXVVBJWVFLSUFyQXRXZXd2akg1QUg2UlVycWtsRDhJSWRib3VwNVdUbU1SRVZWckxGUlFoWEU0SEswVlJkbHZOcHZ4eFJkZlhMVUlVWjJjUEhrU0R6endBTnh1TjZTVWpxSWpNcXFxZGdid0F3Q1BFS0tEeStWSzhHMVNJaUlxQjBMVHRCd3BaWTNjM055YUZ5NTFxQktpbzZNN21reW1ud0ZrRmhRVVJDUWxKV1ZYeExnT2g2TzV5V1J5ZUwzZWRvcWlOQVhRR0VBOUFEVXZmQVVEQ0FCZ3ViQ0pHNEJiU3BtSDgvTkVaUUE0QXlBVndESERNUGFhemVhRTJOalkvUUNNaW5nTVJFVFZIUXNWVktFMFRac0dZRkw3OXUyeGVQRmlYOGZ4QzZOR2pjTDI3ZHNocFZ5bzYvcXdpKzlUVlhXV0VHSThBSmZMNWVvSTRKSnpUb21JcUhKVFZYV25FT0oyd3pDNnhNWEYvZWpyUEdWRlZkVmxRb2lCQUQ1MHVWd2pmSjJIaUlncUR5NVBTaFVxTXpOekNvRGszYnQzWTlxMGFiNk80M1B2di85K1VaRWlKUzB0N1pMSkxMeGU3K3NBRGdIUVZGVzk4dlV5UkVSVW1jVURnQkNpeWl4UmFyZmI2d3NoQmdEd3V0M3U2NTVFazRpSXFqY1dLcWhDSlNjbkYwZ3Bld0hJV2JGaVJkRzhETlhTc21YTHNHalJJZ0RJOTNxOXZWSlNVdkorM3lZaElTRkhTamxFU2ltRkVKT2lvcUp1cS9pa1JFUlVucVNVaVFBZ2hHanY2eXhsUlZHVUZ3SFVBTEF1TVRGeHI2L3pFQkZSNWNKQ0JWVTRYZGVQU2lsN1NpbU5CUXNXWU9yVXFiNk9WT0hlZmZkZHpKbzFDMUpLd3pDTVBsZGJWMTdYOWUrRkVQTUExTEJZTEIrRC8yK0ppS3FhQXhmK2JlM1RGR1hIckNqS293RGc5WHJuK2pvTUVSRlZQdnpBUXo2aDYvb3V3ekE2U3lselY2NWNpVkdqUmlFdjc1SVRDcXFjL1B4OGpCOC9IcDk4OGdta2xQbFN5bnZpNHVJMlgydTd6TXpNU1FDT0EraWthZHI0Y2c5S1JFUVZ4akNNZ3hlK2JlblRJR1ZFMDdRUkFCcEpLZmZFeDhldjkzVWVJaUtxZkZpb0lKK0pqNC9mNFhhN293QWMyNzU5Ty9yMTY0Zk5temY3T2xhNTJibHpKd1lNR0lETm16ZERTbmtLZ0ZhYUlnVUFKQ2NuWnhxR01SU0FCUEI2Ky9idFc1Vm5WaUlpcWpnV2krVVF6aytXM056cGRGcXUxZDdmU1NsSFh2aDJOczYvYmhFUkVWMFhGaXJJcHhJVEV3OFZGQlRZQUx4Lzd0dzVUSmd3QVVPR0RNSFJvMGQ5SGEzTS9QcnJyeGcrZkRoR2poeUpNMmZPd0RDTS95aUswc2JsY3YxeVBmM0V4Y1Z0a0ZJdUFoQWNFQkN3Q0Z5MWg0aW9Tb2lOalhWTEtmY0NNQnVHMGM3WGVXNkdwbW5kQUxTVFVwN0x6YzM5cjYvekVCRlI1Y1JDQmZsY1VsSlN0c3ZsR3UzMWV2OGdwVHlXa0pDQWdRTUhZdno0OFRoeTVJaXY0OTJ3MU5SVXZQamlpNGlKaVVGc2JDd013emdscFJ3UUZ4YzNPRFkyTnVORyt2UjRQQzhBK0JWQWQxVlZSNWR0WWlJaThxSGRBQ0NFaVBKMWtKc2hwWndoaEJBQTN0NjNiMStXci9NUUVWSGx4Q095NUZjaUlpSUM2OVdyOTRRUVloYUFZRVZSMEw1OWV6ejg4TVA0d3gvK0FKUEo1T3VJVjJVWUJqWnQyb1NsUzVjaUlTRUJYcThYQVBJQXZGeFFVUER2cEtTazdKc2RJem82dXAvSlpQb1NRSFpCUVVIN3BLU2tZemZiSnhFUitaYkQ0WGhKVVpUcEFQN2hjcmttK2pyUGpiRGI3ZlZOSnRNeEFCWUFMWFZkcnpxblJ4SVJVWVZpb1lMOFVwczJiVUtEZ29JZUFQQ21FQ0ljQUVKRFF4RWRIWTIrZmZ2aXJydnVnc1hpSDVmeGVqd2ViTjI2RlY5OTlSWGk0K054N3R5NW9ydk9HSVl4eWV2MUxrOU1URXd2eXpFMVRmc1BnTWVsbEJ0MVhiKzNMUHNtSXFLS3A2cHFqQkJpT1lEL2M3bGNEL282ejQzUU5PMXpBSThZaHZHZnVMaTRRYjdPUTBSRWxSY0xGZVRYYkRaYmdObHM3cWdveWtnQWp3b2hGQUN3V3ExbzJiSWxicnZ0TnZUbzBRTWRPM2FFMVdxdGtFeHV0eHU3ZHUzQ2xpMWJzR2ZQSGh3NmRLaDR4UklwcFFTd1VrcjV6M1BuenYxODVNaVIvUExJb0twcVBTRkVFb0I2QUlhN1hLNS9sOGM0UkVSVU1WUlZqUlpDeEVrcGszUmRiKy9yUERkQTBUVHRMSUNhSG8vSG1aQ1E0UEoxSUNJaXFyeFlxS0JLbzMzNzlnM01abk4zUlZFZWxsTGVMNFFvcmt5WXpXWTBhdFFJNGVIaGFOS2tDVnExYW9XbVRadWlhZE9tYU5DZ3dYVmZNbUlZQms2ZE9vVmp4NDdoK1BIak9IVG9FSTRkTzRiVTFGU2twcWJDN1hZWHQ1VlN1Z0dzQmZDNVlSamZ4OGZIbnlpcngzdzFSVWZmcEpUbjh2UHoyLzN5eXkrL1ZzUzRSRVJVOW13Mlc0alZhczBFa09keXVVSlF5VmJMdUxBazZRZFN5a1JkMXgyb1pQbUppTWkvc0ZCQmxaTFQ2UXlTVXRvQjNDNmw3Q09FdUF0QTRPWGFDaUVRR0JpSTRPQmdCQVVGd1dLeHdHdzJGeGN2dkY0dlBCNFBQQjRQY25OemtaT1RnOXpjWEp3L09lSlNVc29DQU44TElkWWFockV6THk4dndWY1RocW1xdWx3SUVTT2xYS3ZyZXQ5eUdzYXNhZG9nS2VVd0FORkNpT0J5R29jdUwxZEttUVJna2E3ckN3RzRyN1VCVVhXamFkcTNBTzcyZFk2YlZmUzZjMzR1eXNwSlNna2hCS1NVTzNSZDcrVHJQRVJGcXNwK29pcmhmb0t1cHZLK0VoS1ZaRkpWTmNJd2pKWkNpRWdoeEcwQWJydndiMU1BNXV2c3p5dWxUQkZDN0FXdzk4S3ljUWU4WHUraGhJU0U0d0E4Wlp6L2h0aHN0b1lCQVFGN2hCQzFwWlNEZFYxZlVzWkRtRFZOK3dKQXBieGV1cXFSVW42cjYzb2ZzRmhCVklLbWFUeDY3NGRjTGhmZlo1TGY0SDdDUDNFL1FWZkNKd1pWQjhKbXN3VUhCQVNFZWIzZVVBQVdJWVFGNTJjbGg1VFNJNlYwQ3lFS2hSRForZm41bWZ2MjdjdEdKVGx0MWVGd1BLNG95bjhBbkpGU3R0TjFQYTJzK3RZMGJRaUFSUzFhdE1ETEw3K015TWhJaElhR2xsWDNWQXJaMmRrNGZQZ3daczZjaVQxNzlrQksrWkt1NjIvNk9oZVJQeW42QUJJYkcrdnJLQVRBNlhRQzRBY1E4aS9jVC9nWDdpZm9XcTczS0ROUlpTUXZMQXQ2MDB1RCtxTzR1TGhQTlUxN0RFQmZJY1MvQUR4VVZuMUxLWWNKSWZEeXl5OURWZFd5NnBhdVEwaElDS0tpb3ZES0s2L2d6My8rTTRRUWp3RmdvWUtJaUlpSXFpekYxd0dJNk9ZVkZoYU9CSkFKNEFHSHcvRndHWFlkRFFDUmtaRmwyQ1hkaUlpSWlLSnZXL3N5QnhFUkVSRlJlV09oZ3FnSzJMMTc5M0VwNVZnQVFsR1U5MncyVzUyeTZMZG80a3hlN3VGN3djSEZjNWhlZHRKWUlpSWlJcUtxZ29VS29pcEMxL1ZGVXNxTkFCb0dCQVRNOVhVZW9zcW1UWnMyb2FxcS9xaXFxcUdxYWpOZjV5RWlJaUtxcmxpb0lLcEN2Rjd2Y0FBNVFvaEhOVTNyNytzOFJKV0Z3K0ZvSFJRVTlLc1Fvck00dnpia0lWVlZPL3M2RnhFUkVWRjF4RUlGVVJXU2tKQncyRENNaVFDRWxISmVaR1JrbUs4ekVmazdUZFArb0NqS2ZpRkVjTXVXTFJFVkZRVWhoQ0tFK0ZGVjFhZkFGYktJaUlpSUtoUUxGVVJWVEZ4YzNId0FXNFVRRWFHaG9lLzVPZytSUDlNMGJSS0Fyd0dnZS9mdStPOS8vNHVQUC80WUR6LzhNSVFRRUVJc1ZGWDFRM0NWTENJaUlxSUt3MElGVWRWamVMM2VZUUR5QUF4Mk9wMzMrVG9Ra2IreDIrM0JxcXB1QkRBTkFFYU5Hb1YzM25tbitQNFhYM3dSMDZaTmc5bHNoaEJpbUtacGlUYWJyYUd2OGhJUkVSRlZKeXhVRUZWQjhmSHgrd0c4TElRUWhtSDh5MjYzQjE5ekk2SnF3bWF6UlpwTXBoUWh4RDJCZ1lGWXZIZ3hoZzRkZWttN1AvemhEMWk1Y2lWdXVlVVdBTGd0SUNEZ21LWnBkMVI0WUNJaUlxSnFob1VLb2lySzVYSzlKNlhjSVlSb2JqS1padnM2RDVFL2NEZ2NYYXhXNndFaFJLMEdEUnJnbTIrK1FmdjI3YS9ZUGp3OEhPdldyVVByMXEwaGhMQUErTW5oY0R3TXpsdEJSRVJFVkc1WXFDQ3F1cnlHWVR3bHBTd0U4TFNxcWoxOEhZakloNFNtYWM4b2l2SURBSFRvMEFGcjE2NUZjUEMxVHpZeW1VeFl0bXdaK3ZidEN5RUVGRVg1UWxYVldlQzhGVVJFUkVUbGdvVUtvaW9zUGo0K0NjRHJRZ2dGd0w4aklpSUNmWjJKcUtKRlJrWmFWVlZkRG1DdUVBS0RCdy9HL1BuenI3dWZLVk9tNEtXWFhpcWF0MktjcG1rL2Qrelk4WmF5VDB4RUJOanQ5dmFhcG0zVk5PMk0zVzdYZkoySGlLZ2lzVkJCVk1YcHVqNWJTaGt2aEdoZHIxNjlOMzJkaDZnaXRXL2Z2a2xZV05oaEljUkRWcXNWNzcvL1BwNS8vdmtiN2k4bUpnYkxsaTFEclZxMUFNRHA4WGlPYTVwbUw3UEFSRlR0cWFwYVQxWFZmNXJONWtRQVhRSGNZamFiWTFWVi9WaFYxWEJmNXlNaXFnZ3NWQkJWZlc0cDVaTUEzRUtJWnpnWklGVVgwZEhSYWtCQXdERUFqZXJVcVlPMWE5ZWlVNmRPTjkxdml4WXRzRzdkT2pSdDJoUUFBZ0hFcTZyYUI1eTNnb2h1UW1Sa3BOWGhjQXdUUWh3VlFvd09DQWhBdjM3OUVCTVRneG8xYWtBSThRU0FRdzZINC9udzhQQWdYK2NsSWlwUExGUVFWUU54Y1hGeEFLWURNQUZZWkxQWkFud2NpYWc4Q1ZWVkI1dE1KaGNBM0hycnJWaS9mbjNSV1JCbElpQWdBQ3RYcnNUZGQ5OE5JUVNFRUd0VlZYMFZuTGVDaUc2QXFxcTNoNFdGeFN1SzhtOEFnVGFiRGN1V0xjUGt5Wk14YWRJa0xGKytIQTZIQTBJSXE2SW9jeG8yYkxqSDRYQjBBUXVrUkZSRnNWQkJWRTFrWm1iT2tGTHVBZERXWXJHODRlczhST1hCNlhSYU5FMWJLSVJZTElSQVRFd01saTVkQ2lISzU3MzhQLzd4RHp6MzNITXdtVXdRUWt4V1ZYV2p6V1lMS1pmQmlLaktpWTZPYnF4cDJoZENpSjBBMnRTdlh4OHpaODdFSjU5OGdtYk5taFczYTlTb0VSWXVYSWozMzM4ZmpSbzFBb0JtaXFMOG9HbmFXbFZWbTEycGZ5S2l5b3BIZm9pcWllVGs1SUxvNk9naEpwUHBSMFZSeHRydDlzOFRFaEpjdnM1RlZGYmF0Mi9mUUVyNUk0Q1dGb3NGMDZkUHg5MTMzMTN1NHc0ZVBCZ2RPblRBWC8vNlYyUm5aL2NJQ0FnNEhoMGQzU2srUG41L3VROU9SSldTeldZTHNWcXRJd0c4QlVBRUJnYmlrVWNld2VqUm82RW9WejZPZU1jZGQrQ3JyNzdDd29VTHNXVEpFbVJuWi9jR2NGaFYxVGNVUlhrN05qWTJvNkllQXhGZG5zMW1DMUVVcGI2aUtIVVZSYmxGQ05GUVN0a0NRSE1oUkgwcDVTMEFiaEZDaEVrcHJRQUNMaXlCN3Jtd1dsOGhnRndBWjRRUVp3RDhCdUNZWVJpSGhSQXBobUdjbFZLbWViM2V0S1NrcEhRQTBsZVB0VHl4VUVGVWpjVEh4KzlRVlhXV0VPSnZack41RVlEYkFYaDhuWXZvWnRudGRzMWtNdTBFb05TcFV3ZExseTVGM2JwMUsyejh0bTNiNHV1dnY4YWYvL3huSER0MnJKYkpaTnFucXVvZmRWMy9HbFgwRFFRUjNSQkZWZFd1QUpZRHFLY29DbFJWeGN5Wk0wdDllWm9RQXNPR0RjUEFnUVB4MGtzdllmdjI3Y0l3ak5jTXczalc2WFErR2hzYit5MEFiM2srQ0NJQ0FDaHQyN1p0VUtOR2pjWUE3QUI2QWJoYkNOSGc5dzB2UHJQelN0OERzRndvV0FRRHFBMmdjWW5CTGhReFRTWVRBTUJzTmtQVHRCd3A1VlpGVWI3MWVEdy9TeWxQZUwzZUUwbEpTWVZsOHhCOWg0VUtvbW9tTFMxdGNyMTY5V0tFRU5HcXFyNnE2L3JydnM1RWRCTkVkSFQwQXlhVGFRVUFORzNhRlAvNzMvK3Vla1N5dkFRR0JtTGx5cFVZTm13WWRGMHZtcmRpZ3E3cjd3QXdLandRRWZrVmg4UFJYRkdVSlRpL2tnZkN3OE14ZGVwVVJFZEgzMUIvb2FHaG1EdDNMdmJ2MzQrSkV5ZmkrUEhqdGFXVTMyaWFwZ040eE9WeUpaZGhmQ0k2UHdkV0k4TXcycHRNcHNjQVBBRGdrZ3BqU0VnSVFrSkNFQm9haXBDUUVEUm8wQUFSRVJFSUR3L0hMYmZjZ3BvMWE2SldyVm9JRGc1R1FFQUFMQllMTEJZTHZGNHZDZ3NMNFhhN2tadWJpNHlNREdSa1pDQTlQUjIvL3ZvclRwdzRnZFRVVkdSbFpWMzhGV3dZUm04cFplK0xDaGlGcXFwdUZFSjhCbUM3eStVNmdrcDRZSklUOEJCVlE5SFIwVjBWUmRrQ3dHMFloak0rUGo3cGN1MDBUWk1BRUJzYlc2SDU2UEtjVGljQXdPVnljZDk5bmxuVHRGa0FuaGRDb0hmdjNwZzZkYXF2TXdFQTVzK2ZqNFVMRjhJd0RBQlljL2JzMlQ4ZE9YSWszOWU1cWlydXEvd0w5MVVsdFd6WnNtYk5talZmRlVLTUI4NS9pQmsrZkRnZWYvenhNaDFuMWFwVm1ETm5Eakl6TXdFQVVzb0ZoWVdGZjB0S1NqcGJwZ05WVXR4UCtKZEt0SjhRZHJ1OXVhSW9mUlJGbVFpZ2VFNFlrOG1FZXZYcW9VR0RCb2lLaXNMdHQ5OE9oOE9CME5EUUNndm5kcnV4Wjg4ZTdOcTFDeTZYQzZtcHFUaDkralR5ODB1ODVjaVNVbjdvOFhnV0J3UUU3STJOalhWWFdNQ2I0TzlQRENJcUo1cW16UUh3dkpSeWw2N3JkK0F5cDRueVJkMi9WS0lYOVhJWEdSa1pGaFlXdGcxQWU3UFpqRmRlZVFYOSsvZjNkYXdTWEM0WG5uMzIyYUkzQzZmejh2SWN2L3p5eTYrK3psVVZjVi9sWDdpdk9zL3BkRm84SHMrRGlxSjhJb1N3V2l3VzNIWFhYWmc4ZVRJQ0FzcG44UzJQeDRNWk0yWmc3ZHExS0N3c3hJWHIzVWRtWldWOW1weWNYRkF1ZzFZUzNFLzRGMy9mVDBSRVJBVFdxMWZ2VGlIRVhBQzNBZWN2MDZoVHB3NWF0R2lCUC8zcFQralpzeWNzRm91UGsxNUtTb25FeEVRc1c3WU1DUWtKT0hQbUROeHVkOUY5NlVLSUZ3c0tDcGI3ZXhIVEw1OFlSRlQrYkRaYlNFQkF3RzRoUkRQRE1DYkZ4Y1hOK0gwYnZxajdGMzkvVWE4b21xYTFsVkxHQ1NFQ3dzTENzR1RKRWtSRVJQZzYxbVZsWldYaDBVY2Z4Y21USndFQVVzcWV1cTV2OFhHc0tvZjdLdi9DZlJYZ2NEaGFDeUhXQ0NGYUEwQ3paczN3N3J2dm9rbVRKaFV5L3FsVHAvRHNzOC9pNE1HRFJUY2Q5M3E5ZmE1MEJtVjF3UDJFZi9IWC9VU2JObTFDZzRPRG53RHdEd0ExaEJDb1Y2OGV1bmJ0aXVIRGg2TmV2WHEram5qZDh2UHo4Zm5ubitQLy91Ly9rSnFhQ28vbi9GVWdVc3FGK2ZuNXIvcnJRUlF1VDBwVVRTVWxKV1VMSVo2U1VrcEZVVjZOam82KzFkZVppSzVCYUpyMklJQTlRb2lBNXMyYlkrUEdqWDVicEFET1gwTytaczBhcUtvS0FCQkNiTlkwYlN6NCtrdFVKYlZzMmJLbXBtbWZLNHF5WHdqUk9pUWtCRys5OVJaV3JGaFJZVVVLQUdqUW9BRysrT0lMekowN0YyRmhZUURReEdReTdWWlZkWjNOWnF0VFlVR0lLZ21ielJhZ3F1cmdvS0NnTkFEL3RGcXROVHAwNklCbHk1WmgzYnAxZVBubGx5dGxrUUlBYXRTb2dTZWVlQUlyVjY3RWhnMGJNR0RBQU5Tc1dSTkNpS0dCZ1lHcG1xYTk0M0E0U2plYmJ3WGlHeVdpYXN6bGNuMEg0RU1BZ1lxaWZBU2VaVlV0U1NtRmxOSXFwUXlUVXQ0aXBheDNoYTliTHJTeFNpa3Ircm1pcUtvNkJjQUtBTGp6emp2eHYvLzlyM2ptYTMrM1lNRUN4TVRFRk0zdS9iYW1hVXRSQ1NhMHJpVFBEYXFpS3RQekx6SXkwdXB3T0ViVnFsWHJISUJITEJZTEhuMzBVV3pldkJtOWV2WHlSU1FBUU9mT25mSGRkOTloNk5DaHNGcXRFRUwwdGxxdHZ6a2NqcGNpSWlJQ2ZaV3JNdjF0cWVycjBLRkRRNnZWdWxNSXNkaGlzVmp2dlBOT3JGKy9IdlBuejBka1pLU3Y0NVdwc0xBd3ZQYmFhOWk0Y1NPR0RCbUN3TUJBQUJpaktNcFJUZFB1OEhXK2kvRS9QRkUxNTNRNmF4cUdrU1NFYUN5bEhLL3IrdHRGOS9FMFNmOVNYcWRKU2lrREFOUUhFQUdnSG9BclhUeGRDQ0FOUUFxQTAwS0lDbG42cW5uejVqWHExS216R1VBblJWRXdZY0lFREJ3NHNDS0dMblBidG0zRHVISGppazY3UE9aMnV4MkppWW5wdnM1MUpmNyszQ2pDZlpWL0thdDlWU1Y1L2lrT2grTU9SVkZXQTZpdEtBcnNkanZtekpsVG9SUHFsVVp1Ymk1ZWVPRUY3Tml4bzJpaTMwd3A1VU82cm05R0JTOW42b3UvTGZjVC9zVmZMdjF3T0J4L1ZCUmxEUUEwYjk0Y0gzendBZXJYcisvTFNCWEs3WGJqeFJkZnhQZmZmdy9ETUNDbG5LM3IrdC9nQjBzY3MxQkJSRkJWdFk4UVlvMlVNc2ZyOWRvVEVoSU9BM3hSOXpmbFdLZ0lCV0FEOEZNcE4ra01JRWtJa1ZXV09TNUhWZFZ3QUFlRUVFR0JnWUg0NUpOUDBMSmx5L0lldGx5ZFBYc1dqenp5Q05MVDB3SEF1RkNzU1BSMXJzdng1K2ZHeGJpdjhpOWxXS2p3NitkZlZGUlViYlBaL0pVUW9ndHcva2psdSsrK0M3dmRYaEhEMzdBREJ3NWc1TWlSUmZzZ1NDbmpjM0p5ZXUzZnYvOU1SV1h3eGQrVyt3bi80ZytGQ29mRDhieWlLSE5NSmhOR2pCaUJvVU9IK2lxS3orbTZqdEdqUnlNL1B4OVN5aTkxWFkrQmo1YzA1YVVmUkFSZDE5ZEpLVDhSUW9TWVRLWkZ2czVERlM0QTU0OW9sZGJWam42Vm1lam82UHVFRUNlRUVFSGg0ZUhZdEdsVHBTOVNBRUNkT25Xd1ljTUd0R3ZYRGdBVWk4V1NvR25hQ1BqbndRTy9mRzVRdGVHWHp6K24wMmxSVlhXR3hXSTVLNFRvWWphYjhmenp6MlBUcGsxK1g2UUFnTmF0VzJQanhvMTQ1WlZYWUxGWUlJU0lEZ2tKU2RNMGJiN05acXVvLzc5KytiZXR6TEt6czMwZG9WSlJWVFZHVVpRNWlxTGduWGZlS2ZjaXhZMzhmYVNVT0hMa1NObUh1UXhWVmJGcTFhcWl1U3Z1MXpSdFhvVU1mQlVzVkJBUkFDQXZMMis4bFBLVUVLS253K0VZNWVzODEyUENoQWxJVFUyOTd1MVNVbEt3ZXZYcWNraFU2U2k0dmplQVZwVHY2NGZpY0RoZU41bE0zd0RBSFhmY2dhKysrdXFHbHdDNzJhTm5DeGN1Ukc1dTdrMzE4WHRDQ0N4WnN1VGllU3ZtYTVxMkJJQy9UYnJoYjgrTmFpay9QeCtqUm8yNm9mMWNKZWR2enovRjRYRDgwVENNSENIRWk0cWlvRnUzYnRpMmJSc0dEeDVjNms3eTh2Snc4VWxVYjd6eEJ1TGo0d0djMzE5dDM3NzlrbTJTa3BJZ3BTeitlZnYyN1VoT1RpN1I1dnZ2djBkaFllbXZqSGp3d1FleGJkczI5TzdkRzRxaUFNQUlxOVdhWTdmYkgwWDU3NHY4N1cvck00Wmg0T2pSbzhVL1gveUJ0cUNnQUcrOTlWYUo5cGQ3UGZKNnZYand3UWVMVjVpaXE3UGI3VzJFRU11RkVKZytmVHE2ZE9seXhiYSsvUHU0M1c3RXhNUmMxellBOE1NUFArQzMzMzY3N3UzcTFxMkxaY3VXd1dxMUFzRFR2djQ4VUNYL3d4UFI5ZHU3ZCs5dlVzcS9Bb0NpS05QdGRydi9McVZ3a1FNSERpQTFOUlhoNGVIWHZhM0ZZc0hjdVhOeDRNQ0Jja2hHTjBoUlZYV0RvaWgvQjRCaHc0YmgvZmZmdjZrT3g0MGJCd0I0N0xISDBLMWJOL1RvMFFNOWV2U0EwK2tzL3I1SGp4NlgzZmJBZ1FOWXRXcFYwV1JUWlc3U3BFbVlNbVZLMFkrUHE2cjYvOWk3Ny9Bb3F1NFA0Tjg3V3dJaFFFSnZVb09BSVdGblZyQ0FpbEtrODlKQklZRDBsdzdTRk9rZGxDSkZRUUdwSWgxRU9naUNJcExkVFVPamxQRFNZdWdwSkZ0bTd1K1BaUGVYa0VMS0pyc0o1L004UEdTbm5zMU1abWZQM0h2dW42NHNjRWVjejJLeHBEblgwanYvOUhvOVpEbjlMc0ZGaWhSQjNicDFzWExseW55T250anBkTHJxb2loZUZRVGhFR05NVTdseVpSdzhlQkRMbGkyRFdwMjl1cmduVHB4SWRTeC8vdmxuZUhsNUFRQ0tGU3VHK2ZQblkvNzgrVENielk1bFZxeFlrV3FkbXpkdll0Q2dRWWlJaUFDUU5CenB3b1VMcy8zVVZxVlNZZTdjdVRoeTVBaHExS2dCQUdxMVdyMWRrcVNiTkJwWS9yaHk1UW9HRGh5SWt5ZFB3bXExSWpBd0VQdjI3UU9RZFAzNDRZY2ZITXNlT1hJRVhidDJSVUpDQWdDZ1k4ZU82Tml4SXpwMDZJQW5UNTVneUpBaGptbjJmeVF0bFVxMUVraTZMMmpSb2tXbXl4YkU0M1AyN0Ztc1hwMnpCaEhseXBYREYxOGtsYXNUQkdGKzllclZpemd6dHV4dys0cmpoSkQ4WXpLWjlrbVN0QU5BRDdWYS9hMnI0OG5JeFlzWE1XSENCQUJKMldaRlVUTDhvZ2tBWjg2Y0FaRFVIN0preVpKcDVnOFpNaVROdENOSGprQ3JmVEZibVNxS2dwQ1FFSnc4ZVJLalI0L085azE0VHZuNStaWFNhclZYR1dQZUtwVUszMzMzSGVyVnErZlVmV3pldkJuVnExY0hBTHp6emp1T2M4Tisvb1NHaG1MRWlCR081WjgrZllvaVJZcWdhZE9tR1c3VHZvMmNhdE9tRGZSNlBicDI3WXFuVDUvV0xsZXUzQk52Yis5NllXRmhWM08xNFR6Z3FuT2pvQk1FSWRWNUlzc3lHalZxbEdxYXZiKzIzUnR2dk9INDhtckhPVTkxVXgwWEY0Zno1OC9ibjRZWGVpNDYvd1JSRkxjeHhub0FTY2R5NGNLRmVPKzk5M0s4d2QyN2R6dGFZRVJGUmNGaXNkaVRJMkRXQUFBQUlBQkpSRUZVQktoYnR5NDJiOTZNZGV2V3BXcEJNVy9lUFBUbzBRUDE2dFZEOCtiTjBiVnJWMWdzRmp4OCtCQUFzR1RKRWt5ZVBCbWxTdVZzNU5IU3BVdGoxNjVkK1AzMzN6Rml4QWdvaWxKUnBWSkZTSkowMUdBd3RBR2c1UGdOazB5OS9QTExXTFpzR2NhTUdZT1hYMzRaUzVZc3dZQUJBNkFvU3FxLzl5TkhqbURldkhsWXNtU0pJM2tlSFIyTjMzN0x1TXpIRzIrOGtlZnhGelNpS0w3QkdHdGVwa3daakIwNzlybkw1K2Z4eWVoNFBUdGRxOVhpekprempzK1NqUDd1VThiMzhPRkQvUGJiYjFtNnQzMzk5ZGZ4L3Z2djQralJveVY4Zkh3K2pZeU0vT3k1SytVQnVzTWdoS1JpczlsR3FkWHE1Z0JhdWpxV2pOaHY4S09qb3pGdzRFRHMyYk1IYXJVYXQyN2RRcFVxbVRjRU9YNzhPRlFxRmN4bU0vcjE2NGM1YythZ1ZxMWErUlI1d2RDcVZTc3d4bkQvL24yTUhEa3lYL1lwU1pJZXdDVWc2WWI1d0lFREtGSWtkMG44ano3NkNOSFIwWWlQajBlN2R1MnlWSUhmMzkvZjhlWFJZREJnOGVMRitPNjc3L0k4YVZXK2ZIbWNPWE1HUFhyMHdMVnIxelJhcmZhS0tJcUJScU54YzU3dU9KdGNjVzY4cUN3V0M0NGNPWkxwRUx4NnZUN1ZsOW5DTHIvUFAxRVVCekRHdnJHLzd0S2xDejc1NUpOY2J6YzBOQlF6WnN6QXpKa3pvU2dLRWhNVDhlNjc3NlpaYnYvKy9haGN1VEsyYmR1RzBxVkxZODZjT1NoUm9nUmF0MjZkYXJubzZHaVVLMWNPWVdGaEFJQ05HemVpZlBueU9ZcnR0ZGRld3g5Ly9JR1ZLMWRpdzRZTkFQQytKRW15b2lnVFRDYlRraHh0bEdSS1VSVDQrZmxoMzc1OUtGYXNHQUJnNWNxVnFGQ2hRcXJsYXRldWpTKy8vQklOR2pSd1RMTmFyZWpldlh1RzI3WmFyWGtUZE1IV0VRQmF0bXlacFNSdmZoNGZpOFdTS3BrUUhSMk5idDI2cFVwcXg4YkdvbVhMMUxmb3g0OGZkeXgvNTg0ZDZIUTZBTUFmZi95QmwxOStHU1ZMbGt5VERIK2VqaDA3NHVqUm93RFFIZ0FsS2dnaHJoY1NFaExkb0VHRDRTcVY2bnQzdndIZXVuVXJ1bmJ0Nm5pcTFxbFRKL3p4eHgvUFhhOUZpeGF3Mld5SWpZM0YwS0ZEMDh6MzhQQjRvV3RYckZpeEFsYXJGZjM2OWN1WC9VbVNOQUhBSWlDcG1OTTMzM3p6bkRXeVp2MzZwTHF3Nzd6ekRuNzg4VWYwNnRVTGZmcjBjZHlZeE1YRlpkZ1M1ODZkTzVnMGFSSXNGa3VHVFRNUEhUcmsxQ2ZaZ2lCZzU4NmRtRFp0R2c0ZE9nVEcyQ1pSRk44MkdvMkRuTGFUWE1ydmM2T3dVQlFsM1Nmd3VYa3EveUxLci9PdlFZTUdmaXFWNmpjQXhRSEExOWNYR3pac2dLZW5wMU8ybjdKdXpzeVpNMUdwVWlVTUd2VDhQL1BYWDM4ZEFIRDQ4R0hITk00NVhuMzExVlRUbkdIRWlCRVlPSEFnaGcwYmhwQ1FFQWlDc0ZnVXhSbUtvcndYSEJ4ODBhazdlOEhObURFRFJZc1d4Wmd4WXdBa0pTQlRkamNzV3JRb21qUnBBaURwZVB2NCtEanVVVFFhVGFxdUI4K2lGaFhwYWdja3RXYk1DbGNlbit2WHI2Tnk1Y29aemxlcFZQamhoeDhRSFIyTnJWdTM0dGl4WStqWHJ4OUtsQ2dCalVhRHk1Y3ZZK3JVcWVqZHV6ZjI3dDJiclZwZmpSbzFna2FqZ2RWcWJlRHI2MXZpeXBVck1WbGUyVWtvVVVFSVNTTTRPSGlIVHFlVEJFR1k2T3BZTXZMdzRVTWNQMzRjdTNidHl2YTZ1M2J0UXRldVhiRnIxeTVVcjE0ZE4yL2V4RXN2dlpRSFVlWU5VUlEvWjR3Sm5IT0JNYWJpbkFzQWhPUnBxaFR6SEs4QnBGcmV2Z3dBb1hYcjFrVWFOMjVjYXVyVXFRQ1NtaDVuTmxybXRHblR2cmg0OFdLQ0tJcElzZDgwMjA2eDN3eGpBaEFHb0FHUTFBSmkrUERoZWZJN2k0MU5HdEh1ZVYwL2dLUyszeU5IanNURGh3OHpMTVNabDAreVo4MmFoVmRmZlJVelo4NEVZMnlnSkVrTk9lY25XVkxWVGZ2djBmNHpROUl4WUNuT0EvdlBMTVZ4WnNtLzh3eVhTMjllNjlhdFBSbzNidXlUMVhOanhvd1ppeTljdVBCVWtpU0ZjLzdzZHRQRWs5NyswM3VmejVubjlnUkJ3S2xUcHh5djdjMTFVMDdMN3RPdWdpRDVXcVY2NXZxZzRwdzdyZ01aeldlTXFWcTNibDJrU1pNbVpUNzk5Rk1BMmJzMlBYTTlWQ0hwWEZHbDNMNTlXc3IvRlVYNVRSQ0VKZ0RnNmVtSmRldldvVzdkdW5ueSs1RmxHYi84OGdzV0xWcVU2WEs3ZCsvR3FsV3I4T1RKa3pUWEpNNTVublg5S1ZLa0NEWnMySURJeUVqMDdkc1hjWEZ4eFZRcTFlK1NKSjNqbkY5MDFyRU5EUTFGdjM3OXNIcjFhaXhmdmh6WHJsMUQxYXBWTVhQbVRFZjNQMmNjVzg2NXZYaXhXNWs2ZFNxKyt1b3JMRm15Qko5OWx2VGcrc3laTSttMnBycHo1dzRHRHg3c2VGMFlXbFJJa21UbG5NdU1NUnVTaHNPMGNjNXRBR3pwVExPbXQxektaWjlaMThvNWx3Rlk3Zk1ZWTdVQVpIa1VNVmNlbjhPSEQrUG16WnM0Y2VJRW1qZHZudTR5UjQ0Y3dhRkRoOUN0V3pmczJyVUw1ODZkdzZoUm8xQzhlSEVzV2JJRTc3Ly9QaFl2WG94YnQyNWh5cFFwV1huTEFKS0tmdGVzV1JNUkVSRW9Ycng0RFFEQldWN1pTU2hSUVFoSmw4bGttaVJKa3RzbUtzTER3eEVmSDUvcWFmZXovUVdCLzI4T1o4Y1l3eGRmZklFMmJkbzR2ckQrNXovL3djV0xGek50WXUxT0dHUGprdjlIeXYvVG01YVZlVmFyRlRFeFdVK1VtODNtbDJ3Mlc2NzNDNEFEcUFra1BaSElTV1hyek1peURKUEpoS2RQbitMRER6K0VwNmZuYzI5U2pVWWp4bzhmajVFalIyTE9uRGxvMTY2ZFUyUEtxdmZlZXc5cjFxeEJkSFEwQVBneHhoeHRTZFA3M1diMTUrek95KzY1a1pDUVVOMW1zK1ZMYk1rNFQ4cUlaRG5HL0NiTGNyWkhyTEhmdkQ2dnlKdTdZNHlOVGZvdjdUVWdxOWVtSjArZVpIbC96MTZiMHJzZXBmYzZCUzRJUW4zN2k1WXRXNkpPblRwWjNuOTJuVDkvSG84ZlA4YUlFU1BTOURGLzhPQUJQdjc0WTNUcDBzWHh6NTdNU3RuMXcvNzNsbkphbVRKbHNIbXo4M3FOVmF0V0RaMDdkOGFtVFp2c2srb3p4aHJEeWNkMno1NDlXTEZpQmJSYUxhWk9uWXJaczJkajI3WnRBSnh6Yk4zMU9xSFZhakZxMUtoVTB6TDYyK2VjTzdvZkFJV2pSVVZ5MGttTnBKRmRBS1IvSEhNNjdablhTbkpTSk12M2ZLNDZQaWRPbk1EcDA2ZXhiTmt5ekprekI2R2hvUmc5ZW5TYTVYcjI3SW5CZ3djakppWUc4K2JOUTJSa0pMNzk5bHZjdTNjUDQ4ZVB4NGNmZm9nbFM1YmtLR21WNG5lVXMySFhjb2tTRllTUUF1bXR0OTVLVThTd1ljT0dhUklUZGdrSkNSQUVBWUlnNE1jZmY0U1hseGNPSGp6b21KL3lRK2VUVHo3Sk1IUHRKc1p5emhYR21QMERWMUVVUldHTUtZd3gyVDVQVVJSRkVBVFpQdS9aMTRJZ0tJcWl5TDYrdnNYZmUrODlmd0F6c3JMejd0MjdqOUZvTkw4ZlBuejR2czFtazFVcWxTTExzcXhTcVJTTHhhSWsveTlyTkJvbFBqNWUwV2cwaXBlWGwvemd3UU9sV0xGaVNuaDR1QUpBQnNCOWZYMUxGQzllL0ZKQ1FrTHREaDA2WU83Y3VVNzdjdmIrKysvajZkT25VS3ZWV0xSb0VhWk5tL2JjNG51Q0lLQjM3OTdvMUtrVDVzeVprMkVYb0x4OCtoMGFHb3JCZ3dmRFlyR0FjLzVRVVpRQWxVclZQY1V4NXMvK2pLU2JjUHR4NWhrdDkrdzZnaUFvc2l4eisvbkFHSE84bG1XWjE2cFZxMFNMRmkzOEFjeDZUdGdBZ0M1ZHVveG5qRjA4ZnZ6NEE2dlZ5cE8zeVZVcWxXSzFXaFZCRUxoS3BWTE1aak5YcVZTS1dxMVdFaE1UdVVxbFVoSVRFeFZCRUxoR28xRlVLaFdQaTR0VFZDb1Y5L0R3VUlvVks2YmN1M2RQOGZEdzRHWExsbFYrL3ZsbmpxVGlmaHdBSkVseTIzNXFack1aRm9zbDNmTTZvM005UGo0ZW5wNmVxVnBjcEdmS2xDbHUrWVRZVGxHVXNZd3hudUs2Sk51dldTbi90MStiR0dOeXl1dFV6Wm8xdmQ1NTU1MzZ5R0wvNk83ZHU0L3g4UEM0c0hmdjN2dHF0VnBXcVZTS3pXYVQxV3ExWXJWYVpmdDFLU0VoUWZidzhGQ2VQSGtpRnlsU1JMbHk1WXFNcFBOSnFWNjllaEVmSDU4TmpMR2UrL2J0dytIRGh6RnIxcXc4K1V6WXZuMDcrdmJ0aTFPblRxVWNFaENQSGoxQzU4NmQ4ZWFiYjZhN1hzcHVIc2VPSGNPaVJZdHlWWmNpTXhjdVhNRDQ4ZU9SbUpnSUFPQ2NIeFlFb2Fzc3k0T2NmV3hIakJpQk1tWEtBRWo2OGpWcTFDZ29pZ0pCRUp4eWJOMzVPbkhreUJGNGVIZzRhcFhZNjJrOUs3MG45cG1OSEZFUVdsUVlqVVlCZ01yWDExZnQ2ZW1wRmdSQjgvVHBVN1ZHbzFHclZDcTFJQWhxUVJEVWpERzF4V0xSMkgrMi81TmxXUTFBWTMrdEtJcGFwVktwRlVWSk5SMUozM3RWeVE5N3F0MitmUnZWcWxYTFVvejVlWHdzRmdzMmJ0eUl6WnMzWThtU0pkRHI5ZGk0Y1NOR2p4Nk5VYU5HT1ZwMTJNbXlqSysrK2dxN2R1MUNqeDQ5TUgzNmRHaTFXcFF2WHg3ZmZQTU4xcXhaZysrLy94NWR1M2JGdSsrK0MyOXY3eXk5WndDNGRldVdQYVpiV1Y3SmlTaFJRUWg1SVR4Ky9OZ3g0c2V6VFdmMWVuMkdIenJ1eUdBd0xIUG05b3hHWTFrQVdmNjJvOWZyYit2MStxdHo1ODY5bDl0OUovZDVyQ2RKMG1wWmxnZFBtVElGZi96eGgxTUsxaTFldkJoK2ZuNW8wYUlGNnRhdGk4VEVSUFRxMWN2eHhTNjlHaFVOR2pSSVZRZ3J2MzMzM1hkWXVYSWxGRVVCNS95WDJOallGbGV1WERFRFdPcUtlSUtEZzhzaXFkbDBsalJxMU9oL2pSbzFpbGk0Y0dHdXo0M0NJaVltQm5YcTFNSFdyVnNkMCt4ZFAxSW1WbE1tdjI3ZnZwMm1VRnQ2NXMrZjc5eGduY3hrTWkzUHpmckoxNmIweDJ4TlIvSzE2ZHJzMmJOemZQNUZSa1ltUmtaRzlxcGZ2LzVFalVaejBtdzIxNTQwYVJJcVZLaUF0V3ZYWnRwZlBEc01CZ1BDd3NLd1lNRUNlSGw1WWRXcVZSZzNiaHc0NTVnN2R5NjZkT21DaWhVclpycU5pSWdJTEZ1MkRMMTc5OGF3WWNNd1pNZ1F2UC8rKzA2Sjc5NjlleGcwYUJCdTNyeHBuM1RUYXJVMkRRME52WmI4MnVuSHRuVHAwbzZmaXhjdkRzNDViRFlidEZxdFU0NnRPenR6NWt5MlcrL3MyYk1IMjdadHcwOC8vWVF4WThiZ3dJRURDQXNMdzhTSkV4MUorUk1uVHVEQWdRUG8wS0ZEWG9UdFRISnlVc244M0NWelNaSWtFVUMvMDZkUFo3bmVUWDRlbjZWTGx5STBOQlRmZlBPTlk1OGxTNWJFNnRXck1YNzhlQmlOUnNleXg0OGZ4N1JwMDlDNGNXT1l6V2JzMnJVcjNTN1JDUWtKT0gzNk5NcVhMNTloQXZSWmYvMzFsNzFGNWYvQ3c4T2pzdlhtbllRU0ZZU1FBaWVqQW9nWkRWTzZjdVZLeE1URTRLV1hYa0szYnQzdytQSGpOTXUwYXRVcTFldU1XbWFRUENFYkRJYWhPcDN1ckNBSVczYnYzbzNMbHk5ajgrYk51WHBhbkZ4RHd5RTJOaGFuVHAxeTNDQmtWS01pcGZ3Y2czNzgrUEg0K2VlZkFRQ2M4MmxHbzNFdWFFakFBdS8yN2R2Wi9uSWJGaGFHVjE1NUpZOGlJbGtSRmhaMkUwRGRnSUNBZDFVcTFhR29xQ2lQamgwNzRyWFhYc095WmN1eTNaMG5KYXZWaW9VTEYyTHc0TUVvV2JJa0FnTURNWFRvVUt4YnR3NzM3OTlIZkh3OGhnMGJsbXFkcEVaUVNhNWV2WXFkTzNmQ1lEQmd6cHc1a0NRSjdkdTN4NVFwVTNEcDBpWFlhM3JraE0xbXd5ZWZmSUxUcDAvYjkybFZGS1c3eVdRNkFMb2U1Wm53OEhCMDdkclY4ZnJaZXhJN1JWRlF0R2hSeE1mSFk4MmFOZGkzYng5MjdOaUJNV1BHb0VPSERnZ1BEOGZ1M2J2Um8wY1BEQjA2RkdQSGpzV0VDUk5RdW5ScE5HN2NPTC9lamx0VEZHV1hJQWo5VHB3NGtlVkVSWDRlbjlHalI2TllzV0pwSHA1NWVucGl6Wm8xanBwYkFQRDIyMi9qcDU5K1Fva1NKZExVUGJLeko4WlhyRmlScGZkcVo3OFA1cHovbEswVm5ZZ1NGWVNRQXVmWkxoOTJEUnMyekhEZS9Qbno0ZS92ajNIanhxV1pwOWZybnpzTUlNbHozR1F5YlEwSUNBaFdxVlRCZi83NXA5Q2lSUXZzMkxFajFWTzJuTHB6NXc1S2xDangzSzRmejlxL2YzKzYwNTNaOVNNeE1SRTllL1owUExsVUZLV2x5V1NpVEZraFlUS1o0T2ZubDYxMWpoNDlpcDQ5ZStaUlJDUWJsSkNRa0pONnZiNlVvaWlmQVpoODRjSUZORzNhRkVPSERrV2ZQbjF5dE5HbFM1ZkMwOU1UdlhyMUFwRFVEM3pZc0dFWU9uUW9WQ29WMXE5Zm4rcno2T0hEaC9qMDAwOVJyVm8xTEY2OEdKeHpOR3pZRUJNblRuUVUwaXhkdWpUV3JGbURDeGN1NVBqTjd0MjdGMTk4OFFXZVBuMEtBT0NjZjJXeFdDYUVoNGZINVhpajVMa2VQSGlBcUtpb1ZNbkpqTzVKN0YwTGR1N2NpWGZmZlJmRmloV0RScU5CVEV3TVNwUW9nY21USjRNeGhoczNiaUE4UEJ5MWF0WEMvUG56Y2VqUUlVcFVKRE9aVEVkRlVieis1NTkvMXJBWFY4OU1maCtmSWtXS3BObTJvaWlJaVltQmw1Y1g3dHk1NDBpVWVuaDR3TVBEQTdLYzVZWm5XUklaR1luTm16ZURjNjV3emhjNmRlUFpRSWtLUWtpaEZ4MGRqWjkrK2dtclY2OTJkU2dGUXNvdjRTa0xQV1UwQW9ZemhZU0VoTld2WDcrU1Zxdjk0OUdqUnkrMWE5Y09peGN2ZGd6OWxSMHhNVEV3bTgxUXE5WDQ1WmRmMExCaHd6VExXQ3dXSkNRa1pDbEpGUjBkRGF2VmlqdDM3a0NyMVRxbDB2N2ZmLytOUVlNR0lTNHVEZ0JpWkZsdUdCd2MvSGV1TjV4SFhIbHVGRVEybXcySERoM0N5cFVyMDUzUE9ZY3N5M2owNkJFRVFRQmpER2ZPbk1HZE8zY2NmYUhKLzNQVitSY1VGUFFVd0JRL1A3L2xIaDRlUHlRbUpyNjFiTmt5Yk5teUJZc1dMY3BXZDdHOWUvZmk5T25UMkxoeEkySmlZbkQyN0ZuODlOTlBpSXFLd3F4WnM1Q1ltSWd4WThhZ1RwMDZhTm15SlJvMmJBaWowWWpxMWF0ajVjcVYyTGh4SXc0ZE9vUmp4NDVoOGVMRmpsWm45bk5KbG1YNCt2cGl6Wm8xV1U2Ky8vMzMzeGc5ZXJTOWVDOEFHR1ZaYmg4Y0hIdzdlNzhwa2hPWExsMUNyVnExVWcxNW1WSkNRZ0xNWmpPMFdpMnVYcjBLclZhTDVzMmJRNnZWQWdDNmRldUcvL3puUDZtT04rY2N3NGNQaDFxdGhwK2ZYN2FUcFlXY1RWR1VZU3FWNnNnWFgzeUJSbzBhb1dyVnFoa3U3QzdIcDIzYnRraE1USVJHbzhFSEgzeVE3akxPcVBGbHRWb3hmdng0eUxJTXh0Z0tvOUVZbWV1TjVoQWxLZ2doaFI3bkhHKysrU2I4L2YxZEhVcUI0T292bldGaFlmLzYrdnJXTGw2OCtGYUx4ZEpsN05peDZOV3JWN3F0WVRMejMvLytGMUZSVWVqWXNTTzBXaTA2ZCs2Y2F2N2F0V3V4Y09GQ25EeDVNbFhGL0l5Y08zY09XN2R1aFZhcnhmRGh3M05keEhESGpoMzQ0b3N2WUxQWndEbi9JelkydHJrcnhpblBEbGVmR3dYTjVjdVhVYVZLRmNjSVEzYU1NUlF0V2hTS29xQkpreWF3Mld4bzBxUUpCRUZBbVRKbE1HWEtsRngxTFNpc1hIMytKZmZUZmtlbjA3MHFDTUtoKy9mdmx4MHdZQUQ4L1B5d1lzVUtSeDJrekx6NjZxc1FSUkZQbmp4Qi8vNzlvZGZyMGFOSER6UnQydFR4UmFaVnExYll0MjhmTm03Y2lOdTNiMlBRb0VGbzJiSWxCRUhBZ0FFRE1HREFBQUJKaWJEa2VqYU9ZVXJ0b3hsa0paRWFGeGVIY2VQR3dXZzAycmZ6bURIV3dXQXduRWMrZHZQdzkvZFBjMnpUbTFaWXhjYkdvbEdqUmhuT041bE1tREpsQ21SWmhvZUhCejc2NkNOVXFWTEZNWC9reUpFWU9YSmtmb1JhYUFRSEJ4K1RKR214Mld5ZU1HREFBT3pZc1NQTnlEdDIrWGw4RGg0OG1PNjFYeEFFbkQ5L0hvcWlwQmxaQjBqNlRHbmR1alhtekptVFpsMUZVVEJ0MnJRczdWK1daWXdhTlFxUmtaRUE4SHRNVE16a0xLMllSOXkzVkRRaHhPWHNGYklMdzgyQ3U0NmZuaDMycDRrR2c4R3BiNFJ6WGhiQTJ3RFNWbUJLWHpjQVp4aGplVjNVVE5EcGRBTUVRVmdMSk5XYytPYWJiL0o0bC9uajAwOC94ZEdqUisxZk1CWUlnakF0S0NqSTdjcXp1L0c1a1lvN1g2dmk0dUxnNWVXVjRYeDd3Y0RDbEpodzFyWEtuYzgvUHo4L3JWYXI3Y01ZV3dlQWFUUWF0Ry9mSHA5ODhrbVdQMnZNWnJOanBJLzh4RG5IOHVYTHNXUEhEbGdzRmlCcDlKenhEeDgrWEJNWkdabVlUekhrKzdGMTUrdkVpeWl2N21teVFTMks0bWJHV0U4dkx5OHNYNzRjT3AzT1JhRzQzdVBIanpGZ3dBQjdrdUxhNDhlUHBXdlhybVY5Zk9nOGtQdDJxNFFRVWdBVTlDUkZIbE1BV0xLeHZCbjU4N1JOTVpsTTZ4UkZhUVFBUnFNUmJkdTJ0VmVoTHBDc1ZpdDY5dXlKSTBlT2dITU9SVkU2R1kzR1Q5d3hTWkhNWGMrTkFpT3pKQVdRZEcwcVRFa0tKM1BiOHk4OFBOeGlOQnEvNVp5WDU1eC9iN1Zhc1dmUEhyUm8wUUluVHB6STBqWmNrYVQ0N2JmZjBLcFZLMnpldk5tZXBEaGtOcHNyR1F5R3BmbVZwRWptdHNlV3ZEQnNScU94RCtkOGZseGNISVlNR1lLNWMrZUNjN2NkeFRiUEhEaHdBQjA3ZHJRbktjN0Z4OGZyWEoya0FDaFJRUWdoSk9sbU1UdFBxZTRoZXplWXVXSXltZjR3bTgwVkFVUkZSVVdoZGV2VytQMzMzL05yOTA1ei9mcDF2UC8rKy9qbm4zOEE0S25WYXExbk1wbjJJZWxwcHJ0eTYzT0RGSHB1Zi80WmpjWjdScU94bDgxbTh3ZncxNk5IanpCcDBpVDA3TmtUTjI3Y3lNOVFNaFVWRllVK2ZmcGd4SWdSdUgvL1Bqam5OMlJabGd3R1Ezc1hEVDNvOXNlV3ZCQnNScVB4VXdDdGJUWmJvajNabUZFaDdjTG04dVhMNk5xMUsyYk9uSW00dURod3pqOHptODNOSWlJaVlwKy9kdDZqUjR5RWtBeFJNMG4za29kZFA3UUF5Z0dvQXFBc2dJd2U4NW1SZExONEMwQTBZeXhmYnhvREFnS0txVlNxbll5eDFpcVZDdjM3OTA4emhKKzdPbkRnQU9iUG4yOS9naG5HR0hzM0tDam92cXZqZXA2Q2NtN1F0Y3E5T0xIclI0RTQvMUxRNkhTNnRvSWdiQVhncVZhcjhmYmJiMlBPbkRrdWFUMEJKTFhpbWoxN05vNGRPd2FyMVFvQWlRQUdtczNtbmVIaDRTNzc0dStLWTB2WENmZmlCbDAvVXFsZnYzNTVqVWF6a2pIV0ZRQXFWNjZNSGoxNm9HZlBub1Z1VkxoZmYvMFZhOWFzd1o5Ly9tbHZRZkluZ0o0R2d5SEV4YUdsNGhZbkJpSEVQZEdIdW52SncwUUZBNkJGMG8yaUJobTN0bE1BV0pGMDQyaGhqTG1pSllCYWtxU0pBT1lDU1pYL014cFJ3VjNNbVRNSCsvZnZoNklvQUxBdUppWm01SlVyVjh5dWppc3JDc3E1UWRjcTkrTEVSRVdCT1ArZVZhZE9uZUtlbnA0VEdXTlRBYUJZc1dMbzM3OC8rdmZ2bjY5eDdOeTVFNnRXclVKc2JOTERVYzc1bDV6emFTYVQ2WEcrQnBJT1Z4eGJ1azY0RjNkTFZOaUpvdmdLWTJ3bGdIZUJwTzU3T3AwT2dZR0JUaDJhUEwvZHVuVUxHelpzd0srLy91b1k0WWR6Zm90ei9wSEpaRG9Od09iYUNOTnlxeE9ERU9KZTZFUGR2YmpyaDdvcmlLTDREbVBzWndDb1dyVXF0bTNibHVIUVlhNGl5eklHREJpQTBOQlFBSUNpS0IrYVRLYnZRZjJzblk2dVZlNkZybFZKZERwZGJjYllONHl4dDRHa2E5WDA2ZFB6dkdCZlJFUUVwazZkaW12WHJ0a25CWEhPQTQxRzQrVTgzYkdibyt1RWUzSDM2NFFrU2I2Yzg1RUFSakRHQkFEdzl2Wkd6Wm8xMGJKbFM3UnUzZnE1TlloY3lXYXo0ZHk1Y3podzRBRCsvdnR2M0wxNzF6R1BjMzVDVVpSUGc0T0REWEREQklXZFc1NFloQkQzUUIvcTdzWGRQOVR6bTA2bnE4NFlNekRHZkx5OHZMQjY5V3EzR1NzK0tpb0svZnIxdzcxNzk4QTV0eXFLOGxwd2NMRFIxWEVWVm5TdGNpOTByVXBGRUVYeFhjYllGZ0FWQkVGQW8wYU5NSHYyN0F5SFE4eXBtSmdZekpneEErZk9uWU1zeXdEd1FGR1V2aWFUNlFnQTJhazdLNERvT3VGZUNzcDFvbTdkdXFXTEZDblNSQkNFa1FDYTJhZXJWQ3BVckZnUlZhcFVnU1JKZVBYVlYxR3ZYajFvdGRwOGoxRlJGRVJHUnNKZ01PRDMzMy9IalJzM2NQdjJiU1FtcHFxUGV3WEFFcHZOZGl3a0pPUjZ2Z2VaQTJwWEIwQUlJWVRraE1sa2lnd0lDSGhKcFZMdGo0dUxhOWEvZjM4TUhEZ1Fnd2NQZG1sY2h3OGZ4dXpaczJFMm13RWdBc0Jid2NIQitUcGNKeUhFYlNoR28vRmtwVXFWYXBVdlgzNkFvaWhMTDF5NG9HcmZ2ajA2ZCs2TU1XUEc1THIvdTZJbytQcnJyN0Y5KzNiRXg4ZURjNjV3enFjbUpDU3NkSmVpZUlRVVZILzk5ZGNEQVBzQjdOZnI5V1U0NXdHYzg0NDJtNjNuclZ1M3l0MjZkUXNYTGx3QUFBaUNnTktsUzZOMDZkTHc5dlpHcFVxVlVLTkdEVlNzV0JFVktsUkFoUW9WVUxKa1NRaEMxc2V6NEp3alBqNGUwZEhSdUh2M0xxS2lvbkRqeGczY3VIRURqeDgveHNPSEQzSC8vbjE3RGF5VW5nSTRCR0M3b2loR2s4bDBBKzVkdkRzTlNsUVFRZ2dwc0VKQ1F1SUJ0SllrYVlZc3k1K3NYYnNXVjY1Y3dhSkZpMXdTeitlZmY0N3Z2LzhlaXFLQWM3NU5FSVJCQm9QaHFVdUNJWVM0alR0MzdqeTljK2ZPbDNxOWZqL25mRWxpWW1LM2JkdTI0ZlRwMHhnM2JoemVlKys5SEczM3dvVUxXTEJnQVc3ZXZBa0E0SndmdGxxdEk4UEN3cTQ2TTM1Q0NKQmNCUHRVOHI4eG9paFdCRkJiRUlTR25QTjNaRmx1Y3UvZVBlOTc5ekovTnFIVmF1SGg0UUdOUmdOQkVLQlNxU0FJQWhSRmNmeXoyV3d3bTgwd204M1BIVEtWYzI0R2NBbkFXYzc1T1VFUS9qWVlESkZ3NDI0ZFdVR0pDa0lJSVFXZDFXQXdUSlVrS1loenZ2dmt5WlBvMmJNbk5tM2FsRzlOTUJWRndiQmh3M0RwMGlYNzZ6RW1rMmtscUxrMUlTU0ZvS0NnL3dIb3J0UHAzaFFFNFp1N2QrL1dtekJoQWhvMGFJQnAwNmFoZXZYcVdkck8zYnQzTVhQbVRQenh4eDhBQU03NTllU2llRC9uV2ZDRWtKUzQwV2k4QStBT2dETUFsZ0JnZXIyK2dxSW9sUUZVQWxBZGdDOWo3Q1VBVlRublZSaGpwU3dXaXpxZEZoRHA3NFJ6QlVBTWdOdU1zWnNBYmlxS2NoMUpYVG51S0lweXAxU3BVamQvL3ZubkFwMlVTQThsS2dnaGhCUUczR0F3N0FrSUNLaXJWcXN2L2ZQUFAxNnRXclhDTjk5OGc1bzFhK2Jwamg4K2ZJaStmZnZpenAwN0FDQXJpdktPeVdRNm42YzdKWVFVYUNhVDZWYy9QeitkVnF2dENXQlZjSEN3VjgrZVBkR3FWU3RNbWpRcHcrTEFack1aUzVjdXhZRURCK3pkeTU0Q0dQZm8wYVB2SWlNakU5TmRpUkNTWDNoUVVOQmRBSGN6VzZoNjllcEZpaFFwVXN6RHc2T0lXcTFXV1N3V3RVcWxVdGxzTmtXajBkamtwQ0l6RmdEeElTRWhUMUhBdW13NEN5VXFDQ0dFRkJvaElTRVJlcjIraXFJb3g1NDhlZEtvVjY5ZUdEMTZORDc0NElNODJkK3Z2LzZLaVJNbklpRWhBWnp6LzhteTNEZ2tKT1JXbnV5TUVGS29oSWVIV3dCczh2UHorOUhEdzJPSzFXcjkrT0RCZ3poNzlpd0dEQmlBRHo3NEFJd2wxUm5rbkdQZnZuMVlzMllOSGp4NFlKLzJsZFZxblJFV0Z2YXZDOThHSVNTYmtwT0tsRmg4anF4WDhpQ0VFRUlLZ0tDZ29DZEdvN0VKNS94TG04Mkd6ei8vSE5PblQzZjZmdGFzV1lPeFk4ZmFreFFITEJhTEh5VXBDQ0haRlI0ZS90QmdNRXpnbk9zQW5Idnk1QW0rK09JTGZQamhod2dKQ1VGRVJBVDY5ZXVIT1hQbTJKTVVCbG1XWHpNYWpjTW9TVUVJS2F5b1JRVWhoSkRDeUdvMEdrZUxvbmlKTWZiZGp6LytpTWpJU0t4ZnZ6N1hGZlk1NXhnN2RpeCsrZVVYKzZTcFJxTnhJUXA0MFNwQ2lHc1pqY1pnQU85SWt2UWZBQ3NqSWlJcTl1L2ZQK1VpOXhWRkdXMHltWGFBNnQ4UVFnbzVhbEZCQ0NHa3NPSkdvM0VUNTF6SE9UZUhoWVdoZGV2Vzlsb1NPUkliRzR0dTNibzVraFN5TExjM0dBeHpRVWtLUW9oektBYURZWS9aYkg1WlVaUlBPZWRXQURiTytSekdtSy9KWk5vR1NsSVFRbDRBbEtnZ2hCQlNxQm1OeG1DTHhWS0pjeDcrNE1FRGRPclVDWWNQSDg3SmR0Q3VYVHRjdjM0ZG5QTi9yVlpycmVEZzRCL3pJR1JDeUFzdVBEdzh6bVF5elFOUW5YUHVhelFhUHdzS0Nucmk2cmdJSVNTL1VLS0NFRUpJb1JjZUh2N1FhRFEyNEp5dnNkbHMrT3l6enpCejVzd3NyNzkyN1ZvTUdUSUVjWEZ4NEp6aC9OdWVBQUFnQUVsRVFWUWZsbVc1Vm1obzZMVThESmtRUW1BMEd1OFlqY1licm82REVFTHlHeVVxQ0NHRXZDaGtvOUU0SE1BSXpqa09IRGlBSVVPR1FGR1VURmY2NUpOUDhQWFhYME9XWlhET0Z4aU54ZzRoSVNIeCtSTXlJWVFRUXNpTGh4SVZoQkJDWGlUY1lEQ3M0cHczQlNCZnVuUUo3ZHExdy8zNzk5TXNtSkNRZ0E4KytBQkhqeDVOV3BIelhrYWpjUXFvSGdVaGhCQkNTSjZpUkFVaGhKQVhqdEZvUEdPejJTcHh6aVAvL2ZkZnRHM2JOdVVvSG9pSWlFQ2JObTBRRVJFQkFJOEJ2R0kwR3I5M1ZieUVFRUlJSVM4U0dwNlVFRUxJQ3lra0pDUWFnSzhvaXB0c050c0hZOGFNUWI5Ky9WQytmSGtzWHJ6WTNpWGtYSHg4Zkp1SWlJaFlGNGRMQ0NHRUVQTENvRVFGSVlTUUY1bHNOQm8vRkVYeGQ4Ylk4bzBiTjZhY3Q4UmdNRXdDa0hrUkMwSUlJWVFRNGxUVTlZTVFRc2dMejJnMHJsQVVwUzBBRGdDS29ndzJHQXdUUUVrS1FnZ2hoSkI4UjRrS1FnZ2hCSURKWlBySlpyTlZCZkNLeVdSYTUrcDRDQ0dFRUVKZVZOVDFneENTbWFjQVBPUGk0dURsNWVYcVdGNW9UNTgrdGYrWTZNbzRDcnVRa0pCYnJvNkJFRUlJSWVSRlJ5MHFDQ0VaNHB5SEE4RDE2OWRkSGNvTDcrN2R1d0FBenZrMUY0ZENDQ0dFRUVKSW5xSkVCU0VrTStzQllOR2lSWWlJaUVCOGZMeXI0M25oUEgzNkZGZXZYc1dTSlV2c2szYTVNaDVDQ0NHRUVFTHlHbk4xQUlRUXQ2WVJSZkV3WTZ5WnF3TWhBSURmeldiejIrSGg0UlpYQjBLSU81RWtpYnM2QnBLV3dXQ2crMHppTnVnNjRaN29Pa0V5UWkwcUNDR1pzUnFOeHRhYzh5a0FRZ0FrdURxZ0YxQWk1L3d5NTN3V0pTa0lTUi9uL0tLcll5QnBoTGs2QUVKU291dUVXNkxyQkNHRWtCZVhKRW1jbnFRUVF0d2RYYXNJSVlTUUpOU2lnaEJDQ0NHRUVFSUlJVzZERWhXRUVFSUlJWVFRUWdoeEc1U29JSVFRUWdnaGhCQkNpTnVnUkFVaGhCQkNDQ0dFRUVMY2h0clZBUkJDQ0NHRXZHZzQ1d3lBRm9BSEFBMEFvWG56NXZaNVpWTXNxZ0N3QWpBRHNEREdxTmdtSVlTUVFvOFNGWVNRUW9WdS9na2hCWVFHUUZrQVZaTC8xMHFTWkovM2RvcmxMQUR1QWJnRklEcjVOU0dFRUZLb1VhS0NFRkxZME0wL0lhUWc4RURTZGVvMys0UkZpeGJaZjl5Vnp2SnZBSGdDdWxZUlFnZ2hoQkJTc0hET2kzUE9YK2RaOXpybnZMaXI0eWFFdkZnNDU2VTU1KzJ6Y2ExcXp6a3Y3ZXE0Q1NHRWtQeEF4VFFKSVlXTkZra3RLYktxYlBJNmhCQ1Nud1JrNzlyakFicHZJNFFROG9LZ0R6eENTR0ZETi8rRUVFSUlJWVFVWUhSelRnZ2hoQkRpWW9xaXdHUXk0ZlBQUDRmTlpuTjFPSVFRUW9oTFVURk5Ra2locGlnS1FrSkNjUExrU1l3ZVBScHFOVjMyQ0NIdXAxV3JWbUNNNGY3OSt4ZzVjcVNyd3lHRUVFSmNpdTdZQ1NHRkd0MzhFMElLZ2hVclZzQnF0YUpmdjM2dURvVVFRZ2h4T2VyNlFRZ3AxRmFzV0lFbFM1YTRPZ3hDQ01sVTNicDFYUjBDSVlRUTRqWW9VVUVJS2RUbzVwOFFRZ2doaEpDQ2hSSVZoQkJDQ0NHRUVFSUljUnVVcUNDRUVFSUlJWVFRUW9qYm9FUUZJWVFRUWdnaGhCQkMzQVlsS2dnaGhCQkNDQ0dFRU9JMmFIaFNRZ2doaEJBWDArdjFqcC9mZU9NTng4OUJRVUd1Q0ljUVFnaHhLVXBVRUVJS05icjVKNFFVQkhSTklvUVFRdjRmSlNvSUlZVWEzZndUUWdnaGhCQlNzQlNHUklVZ1NkSi9PT2YvWll3MUFsRGMxUUVWZEp6enA0eXhFQUJmeDhURWJMOXk1WXJaMVRFUlFnZ2hoWXdDd0pLTjVjM0o2eEJDQ0NHRlhrRXZwaW1Jb3JnS3dHN0dXRE5Ra3NJcEdHT2VBRjRIc0tGNDhlSjcvZno4dEs2T2laQnNvSnQvUWtoQllBRndMeHZMMzBQMnJtMkVFRUpJZ1ZXZ1cxU0lvdGlPTVRhMGJObXltREpsQ2dJQ0F1RGo0K1Bxc0FxODJOaFlSRVJFWU5HaVJiaDY5V3ByclZZN0FzQVhybzZMa0N5aW0zOUNTRUZnQm5BTHdCc0F5Z0x3bURScDBrNEFXTGh3WWJkbmxydVh2Q3kxY0NTRUVQSkNZSzRPSURja1NUb0tvT1dLRlN2UXVIRmpWNGRUNk55NGNRT2RPM2NHZ0NzR2c2RzJxK01oSkNzNDUxb0E1UUJVUWRadi9xTVpZNVNzSUlUa0c4NDVBNkFGNEFGQUEwQm8zcng1TkFDY09IR2lYSXBGRlFCV0pGMnpMSXd4bnQreEVrSUlJZm10UUxlb1FGTDNCUGo1K2JrNmprS3BhdFdxMEdnMHNGcXR2Z0VCQWNWQ1FrTGlYUjBUSVZsZ1JWSUNJZ2JKTi84cENtcWVTYkZjeXB0L2EzNEdTQWdoeVFrSE0xSzBrcEFreVQ0dk82M0NDQ0dFa0VLbm9DY3FTZ0NBdDdlM3ErTW9sQmhqOFBMeXdxTkhqd0NnR0FCS1ZCQzNSemYvaEJCQ0NDR0VGR3dGUFZGQkNDR0VFRkpZeExvNkFFSUlJY1FkRlBSUlB3Z2hoQkJDQ2p5ZFRsY2J3RDhBaW91aStJYXI0eUdFRUVKY2lSSVZoQkJDQ0NFdUpFblNXRUVRL2dZZ0FRQmo3RmU5WHIrZ2FkT20xUEtWRUVMSUM0a1NGWVNRUWswVXhiS2M4MzhBSUNBZ29JYXI0eUdFRUR0L2YvK2FraVJkUXZJUTRPM2J0OGNISDN3QXhoZzQ1NU5pWW1LdU5HalFvSkdMd3lTRUVFTHlIU1VxQ0NHRmxpaUtyUmxqdHhsanRRRkFyVlpma3lTcHQ2dmpJb1M4OEFSUkZFZHBOSnFyQVBRK1BqNVl0V29WWnN5WWdmSGp4MlByMXEyb1ZxMGFBRlJUcVZTL1M1STAxOC9QVCt2aW1Ba2hoSkI4UTRrS1FraWg0K2ZuNXlWSjBoYkcyQ0VBR2xFVThkWmJiOWxuYnhaRjhZd29pbVZkR0NJaDVBV2wwK2xxaTZKNGtURzJIQURhdEdtRG8wZVA0dlhYWDNjc1U2ZE9IZXpldlJ1OWUvY0dZd3dBUHZIdzhQaGJrcVRYTTlnc0lZUVFVcWhRb29JUVVxZzBhTkRBVDZ2VjNnWHdvVnF0WnFOSGo4YTZkZXV3Yk5reUxGaXdBRVdMRmdWajdHM0dXRFFWckNPRTVDTm1yMFhCR05PWExGa1NLMWFzd096WnM2RlNxZEl1ekJqR2poMkx6WnMzNDZXWFhnS0FhZ0IrRTBWeEFiV3VJSVFRVXRoUm9vSVFVbGlvUkZHY0xBaENDR1BNcTFxMWFqaHk1QWdDQXdQdFR5VFJva1VMbkQ1OUduWHIxcld2YzE0VXhkWFZxMWN2NHJLb0NTR0ZucisvZjAxUkZDOGd1UlpGdTNidGNPellNVFJ1M1BpNTY5YXJWdzk3OSs1RjM3NTlvVktwd0JpYjVPSGg4U2ZWcmlDRUVGS1lVYUtDRUZMZzZYUzY2cElrL2MwWW15OElndENqUncvczJyVUxQajQrYVpiVmFEVFl1blVyUm84ZURZMUd3eGhqdzBxVktoWFZvRUVEUHhlRVRnZ3AzRlI2dlg2MFJxTzV5aGhyNU9Qamd5Ky8vQkl6Wjg2RVdwMzFBVDBZWXhnMWFoUTJiZHBrcjExUk03bDJ4V0pLdEJKQ0NDbU1LRkZCQ0NuSW1DaUtnWUlnL0FPZ1p0bXlaYkZ0MnpaTW5EZ1JncEQ1NVMwd01CQ0hEaDJ5TjZrdUtRaENxQ2lLa3dHa2JZTk5DQ0habEZ5TDRqZk8rVElBYU51MkxZNGNPWUkzMzN3eng5dXNXN2N1ZHUvZWpUNTkrdGl2Y1IvNytQaGNwdG9WaEJCQ0NodEtWQkJDQ2lTZFR1Y3RpdUl4eHRoM0FOU05HalhDd1lNSDhmTExMMmQ1RzJYS2xNR2VQWHZRcGswYnNDVHpSVkg4cDM3OSt1WHpMbkpDU0NHblNsR0xvcUczdHplV0wxK09XYk5tWmFzVlJVWVlZeGd6Wmd5KysrNDcxS2hSQTR5eEdraXVYZUhyNit1UisvQUpJWVFRMTZORUJTR2t3QkZGOFEzRzJDM0dXSE5QVDA4c1hib1VhOWFzZ1VhanlmYTJCRUhBN05tenNYMzdkbmg3ZTRNeFZrT3IxZDRVUmJGREhvUk9DQ25FL1AzOWEwcVNkQTdBRjR3eHRHL2ZIa2VPSEVHVEprMmN2cTlYWG5rRk8zZnVSR0Jnb0tOMlJZa1NKY0owT2wxRHArK01FRUlJeVdlVXFDQ0VGQmlWS2xYeTFPbDA2eGxqdnpMR2l2bjYrdUxZc1dONCsrMjNjNzN0bDE5K0djZU9IVU9qUm8wQVFNTVkyeTlKMGltZFR1ZWQ2NDBUUWdvN3RVNm4rMWlqMFZ3QjhIcXBVcVd3ZlBseXpKZ3hJMGNKMUt4aWpHSDA2TkhZdUhHanZYYUZyeUFJRnlWSldseWxTcFdpZWJaalFnZ2hKSTlSb29JUVVpRG85ZnE2NWN1WHZ5VUlRbitOUm9NeFk4YmcrKysvUjlHaXpyc1hWNmxVV0xObURSWXZYZ3hQVDA4QWVGY1FoTHZVLzVzUWtoR2RUbGRia3FSemdpQXNab3l4dG0zYjRxZWZmc3JTaUI3Tzhzb3JyemhxVnlRUGRmcHh1WExsUWdJQ0F1amFSUWdocEVDaVJBVWh4TjJwZERyZEdFVlJMalBHZkVxVktvVURCdzZnVDU4K2ptRkhuZTI5OTk3RDBhTkhVYWxTSlFBb2dxVCszOHY5L1B5MGViSkRRa2hCcEU2dVJSRUI0TFV5WmNwZzZkS2xtRFZyVnA2Mm9zaUl2WGJGK3ZYclVhTkdEUUR3VmF2VnY0bWl1SUJHQmlHRUVGTFFVS0tDRU9LMi9QejhTa21TRkNZSXdsSkJFRmluVHAxdzlPaFJsQ3RYTHMvMzdlbnBpUU1IRG1ERWlCSDIvdCtqUER3OGJqVm8wS0J5bnUrY0VPTFc5SHA5TFZFVXp5S3BGZ1ZyMzc0OURoNDhpTGZlZXN2Vm9hRisvZnI0NFljZjBMZHZYNmpWYWpER0p2bjQrQVJUN1FwQ0NDRUZTZDQ4anN3bmtpUnhBQWdLQ25KMUtJVlc4K2JOOGVqUkk5aHN0dkloSVNIUnJvNkh2RENZS0lxZEdXUGJBV2k4dkx6dzdiZmZ3dGZYMXlYQlBIejRFRjI3ZHNXVEowL0FPZWNBUGpZYWpjc0J5QzRKaUJEaUtocWRUamVhTWJhUU1TYVVMbDBhMDZkUHo5ZHVIdGx4K2ZKbFRKMDZGVGR1M0xCUFdzSVlteDRVRlBUVWxYRVJRZ2doejBNdEtnZ2hic1hQejg5TEZNV2ZHV083QUdnYU5teUk0OGVQdXl4SkFRQ2xTcFhDOGVQSDBiNTlld2lDd0Joam40dWkrSmUvdjcrUHk0SWloT1NyNUZvVVp3VkJXQ3dJZ3RDdVhUc2NQSGpRYlpNVVFGTHRpbDI3ZHFGMzc5NzJvVkUvVmhURkZCQVE4SnFyWXlPRUVFSXlReTBxU0thb1JRWEpUd0VCQWZYVmF2V3ZBSXFyMVdyTW16Y1B6Wm8xYzNWWXFWeStmQmtEQmd5QXhXSUJBQXZudkkzUmFEenA2cmdJSVhsR0xVblNTQUNMQWFqS2xpMkxUejc1eENtakRlV24wTkJRekp3NUU5ZXZYd2NBY000WDNydDNiK2F0VzdjU1hCd2FJWVFRa2dhMXFDQ0V1QU8xS0lwcjFHcDFLSURpbFN0WHhzbVRKNSticE9DYzQ4R0RCNm1tM2IxNzE1NUV5Qk92dlBJS3pwdzVBMzkvZndEUU1zWk9TSkowbEFwdEVsTDRTSkxrSzRyaXowaXFSYUhxMEtFRDl1L2ZYK0NTRkFEZzcrK2ZwblpGdVhMbERGUzdnaEJDaUR1aVJFVXVmZjMxMTRpTWpNejJlci8vL2pzbVRKaUFoSVRVRHpJT0hUcUUvZnYzT3lrNlF0eWZLSXFWUkZHOHhSZ2JLZ2dDaGc4ZmpnTUhEc0RMeSt1NTYvNzExMThZTkdoUXFtbnIxNi9IbmoxN01sd25KaVltemQvc3BVdVhjTzNhdFN6SHJOVnFzWEhqUnN5Yk44L2VuTHFsVnF0OUVCQVFVRC9MR3lHRXVDMjlYcS9SNlhRZkEvaUxNZGE0VEpreVdMWnNHYVpQbnc0UER3OVhoNWRqZ2lCZzFLaFJXTDkrUGFwWHJ3NEFkUVZCdUNoSjBtSzlYdS9wNHZBSUlZUVFCK3I2a1VzYk5tekFsaTFic0hyMWFwUXFWUXFkT25YS2RQbHo1ODRCQUt4V0t5WlBub3duVDU1ZzdkcTFFQVFCTVRFeDZOMjdONzc4OGt0VXExWXRQOEovTHVyNlFmS1FJRW5TS0FCTEFhQkVpUkxZdG0wYktsYXNtT1VOckZ1M0RrK2ZQc1g1OCtjZDArTGo0eEVURTVOcU83VnExY0w4K2ZNQkFKR1JrZGkwYVJPbVRadm1tTisvZjM4TUhEZ3dSMzNOWTJOajBhdFhMOXk5ZXhjQXdEbi8wbWcwamdOZ3kvYkdDQ0V1MTZCQmc1Y0ZRZGpJR0h1RE1ZYTJiZHRpeXBRcEtGSWsreU44SmlRazRNcVZLL1lXV0pnOWV6WTZkT2lBQmcwYUlDZ29DRGFiRGErOWxubTVpRysrK1FiVnExZEg4K2JOYy9SK01pTExNcjc4OGt0czM3NGROcHNOblBPL1pWa09EQWtKK2QycE95S0VFRUp5Z0JJVlRqQjc5bXlFaG9aaXg0NGRZT3ovZjZXUEh6OUdzMmJOMHNUWHVYTm5KQ1Frd0dheklUNCtIaVZMbGdRQUpDWW1JakV4RWQ3ZTNnQ0F3NGNQNTkrYnlBQWxLa2dlVVV1U1pBRGdEd0J0MnJUQnJGbXpVdjM5WkVYbnpwMHhiOTQ4MUsxYjk3bkwvdnZ2djQ2Zmp4OC9qaFl0V2dBQTR1TGkwTDkvZjV3NGNRSmFiYzU3YjZ4ZHV4WmZmLzIxL2VYdCtQajRlaEVSRWJFNTNpQWhKTC9aYTFFc0FxQXVWNjRjcGt5WmtxdHVIZ2NQSHNTUFAvN291RFkwYTlZTWE5ZXVSYTFhdGZEWFgzOWg4dVRKZU8yMTF6QnUzTGgwVzJyRXhzYWliZHUyV0x0MmJaYXVjemtSR2hxS1diTm1PVnFWVWUwS1FnZ2g3a0R0NmdBS2c4bVRKeU1xS2lyTFg3S2lvNk1kTFN2czlIcDlxb1JHa3laTm5Cb2pJZTVDRk1YV2pMR0RBRlFBc0dYTEZ0U3JWeS9iMjdsNDhTTGk0dUljTisrZE9uVkNzV0xGVWkwVEh4K1B2WHYzQWdCR2pod0pBTGg2OVNwcTFhcUZBd2NPQUFDOHZMeGd0Vm9kaVl2NCtIaDRlbnJDMjl2YnNVeFdEQjQ4R0IwNmRFREhqaDFoczlrcUZ5dFdMRWFTcEJFR2cyRlZ0dDhjSVNSZitmbjUrV3ExMm8wQUdqUEcwTDU5ZTB5YU5DbEhyU2hTMnIxN053SURBd0VBVVZGUnNGZ3NxRkdqQmdDZ2J0MjYyTHg1TTlhdFc0ZWtVWStUdW9WT25UclZzWDVNVEF5MFdxM2orcFdlNDhlUDV5cEdmMzkvZlAvOTkxaTFhaFcyYnQwS204MDJxVnk1Y2gzTGxDa3p3R1F5L1pxcmpSTkNDQ0U1UkMwcThsQkdMU3FhTkdtQzBxVkxwNXAyNjlZdFZLbFN4Zkg2OXUzYnVIVHBVcjdFbVJscVVVR2NTUlRGNDR5eDVnQVFFQkNBdFd2WFFxUFI1R2hidzRZTnc4MmJOL0hqano4Q0FGcTNicDJtRlZLN2R1MGM4NEdrNHB0dnZQRUdMbHk0QUFBNGVmSWtwazZkaXQ2OWUyUDQ4T0VBa3Y0K2p4MDdCay9QbkhYWFZoUUZuMzc2S1k0ZE8yYWY5S2ZCWVBBSElPZG9nNFNRdktUUjZYU2pCVUdZQjBCVHRteFpUSjA2MVdrUEMvUjZQWW9WS3diR0dCUkZRV0ppWW9iWGxzcVZLMlBidG0yTzEvLzczLzh3Y09CQWJONjhHZVhMbDhmTm16Zngwa3N2T1NXdWpJU0ZoV0g2OU9uMk9qNGN3QkxHMkl5Z29LQ25lYnBqUWdnaDVCblVvaUlYQWdNRGNlM2FOU1FrSk9EaXhZdFFxVlJaWHZmWmdwbDZ2VDdWTkdwUlFRb1RVUlJmQVhDUk1WWU1BQllzV09Cb3daQVQ1OCtmeDdWcjExSWxPUjQrZklqZXZYdW5XdTcrL2Z1cFhsdXRWbGl0VnJ6enpqc0FnQWtUSm1EYXRHazRkZW9VZ0tUV1RwNmVuamxPVWdCSnhlcm16NStQRHovOEVIMzc5Z1dBZXBJa21SVkZhVzB5bVhMMzZKTVE0bFNTSlAwSW9DV1FsTmljUEhreWloWXQ2clR0cDN4UU1YUG1URlNxVkNsTkFlRDB5TEtNR1RObVlQTGt5U2hmdmp4a1djWi8vdk9mUEg4d1U3OStmZXpZc1FNclY2N0UxcTFibWFJb0V4UkZhYVBYNjhXZ29DQnJudTZjRUVJSVNZRkcvY2lGVFpzMnBlbkNRUWhKaXpFV1pFOVNIRHQyTE5kRjRmNzU1eC9NbURIRDhicDc5KzZvVnEwYUxCWkxxbjlWcTFaRjkrN2RIYTBsRWhNVFViWnNXWnc1Y3dZbFM1YUVKRWxvM2JvMWJ0KytEVm1XY2ZIaVJZaWltS3ZZN09yWHI0K3paOCtpY3VYS0FLQmlqQjN4OC9PcjRKU05FMEtjZ25QdUdGN0kyOXNiZ3BBM3QwV3lMT09YWDM2QlhxL1AwdkxMbHk5SGFHZ281cytmanhZdFdxQlZxMVlBZ0JZdFdxVDZseGNZWS9EeDhYRjBaMldNRlgzeTVBbmRMeEpDQ01sWDFLTENSVnEzYnAzcHRNVEV4UHdNaDVDODlpMkE0UUF3Wk1nUWJOeTRNVXZEajJZa01EQXcxUmVLMk5qWVRJdlB0bXZYRGdEdzZORWorUGo0QUVqNkc3TS9PYTFUcHc1T256Nk5IMzc0QVI5OTlGR080MHJKYXJWaTNMaHh1SDM3dG4zUzBmRHc4Q2luYkp3UTRoUVdpK1ZkalVZeld4Q0VjVnUyYkZHZlBuMGFzMmZQUm9NR0RaeTZuL1BueitQeDQ4Y1lNV0lFU3BVcWxXcmVnd2NQOFBISEg2TkxseTRBZ0owN2Q4SmdNRUJSRkVmOUNWbVcwYWhSb3pTdm5lM2F0V3VZTm0wYS92enpUeUNwNjhkMzhmSHhvNjVjdVdKMitzNElJWVNRVEZDaXdvbGlZbUp3NWNvVlNKS1U2WExMbHk5UDgxUkZyOWVuK3FMbHJuVTNDTWtKZzhFd0lpQWdZTDFhclQ1My9mcjFvczJhTmNPOGVmUFFyRm16SEczdjJhZWVxMWF0UXZmdTNkTmRWcElrckZpeEFnQnc4K1pOMUt4WkUwRFNzSUgyNHBzZE9uVEFxRkdqOE5KTEwrV3F3cjlkV0ZnWUJnMGFCSXZGQWdDeUxNdmRnb09EOStaNnc0UVFwd29QRDdjQW1GUy9mdjJ0V3ExMjgrM2J0d01HRGh5STNyMTdZK2pRb2VtT3hKRVQyN2R2UjkrK2ZYSHExQ2w4Ly8zM2p1MCtldlFJblR0M3hwdHZ2Z2tBK09PUFA3QjI3VnA4OTkxM2FOKyt2VlAyblJXeUxHUDc5dTFZdVhJbHJGWXJPT2VSQVA1ck5CcGRQL3dZSVlTUUZ4SWxLcHhrejU0OTJMQmhBejc2NktOTUV4V1pOZFZNYjE1Z1lDRDY5T25qbEJnSmNhV1FrQkNEcjYrdlQvSGl4US9aYkxabUV5ZE9oRjZ2eDZwVnEzSmNVTk91WnMyYStPR0hIeHl2VzdSb2tXNGwvTE5uejZKUm8wWlFGQVZXcTlVeEhLbUhod2ZNWmpNcVY2N3NxTDZmRTRxaVlNYU1HZmpwcDUvczIvblRack0xREFrSmljL3hSZ2toZVM0c0xDekV6OCt2b1Zhcm5ha295b1JObXphcFRwMDZoUmt6WnVTNk81akJZRUJZV0JnV0xGZ0FMeTh2ckZxMUN1UEdqUVBuSEhQbnprV1hMbDFRc1dKRkFJQW9pbGk5ZWpVcVZhcmtqTGVWSlZldlhzV3NXYk1RRmhZR0FKeHp2c0Zpc1l3T0R3K1B5N2NnQ0NHRWtHZFFvaUtYa2ovWWNmcjBhYXhkdXhhVktsVkNmSHc4aWhZdGltdlhyam0rQ05sbE5JeVlYcS9QOVJCamhMaTc1T2JETFhRNlhVZEJFSFlGQlFXcDNuNzdiYXhmdno1SFE1Um14MTkvL1lYVHAwOWo5T2pSdUhuekpyeTl2UUVBbHk1ZHdzU0pFekZseWhUczNMa1QvZnYzeDZlZmZvbzZkZXBrYS92Ly92c3Z1bmZ2anJpNHBIdDdSVkhHbUV5bUx3RW96bjR2aEJEblMyNWRNVVduMCswUUJHSFRyVnUzL0FjUEhvd1BQdmdBdzRjUFQvTjVuaFZXcXhVTEZ5N0U0TUdEVWJKa1NRUUdCbUxvMEtGWXQyNGQ3dCsvai9qNGVBd2JOc3l4dkZxdFJ1M2F0VFBjSHVjY2pERThlUEFnMS9VMEZFWEJsaTFic0hyMWFsaXRWZ0Q0bnl6TGc0S0RnNDg5YjExQ0NDRWtyMUZ4cEZ5cVdyVXFQdnZzTTZ4ZXZScFZxbFNCeldaRDA2Wk4wYkJoUXd3ZVBCZ2RPM1owZFlpRXVCdHVNcG4yY2M0ckFyaHNzVmdRR0JpSUJRc1dRRkZ5L3AxZVVSVDgrKysvdUhYckZtdzJXNnA1OGZIeEdEVnFGSVlORzRhVEowK2lXN2R1YU5teUpUWnMySUN4WThkaXlwUXA2TlNwRTc3OTlsdlVxRkVESDM3NEllYlBuNSsxTjhNNU5tL2VqQTRkT3RpVEZIY1ZSYWxoTXBtV2c1SVVoQlE0SnBQSlpEYWJYd1d3V0ZFVWVjdVdMZWpTcFF1Q2c0T3p2YTJsUzVmQzA5TVR2WHIxQWdDb1ZDb01HellNNjlhdHc0RURCekJxMUtoc2pSaDI4dVJKdlBiYWEyalhyaDNlZSsrOWJNZGpkKzNhTlFRR0JtTDU4dVgycmg3ZnhjZkgxNmNrQlNHRUVPSUVraVJ4U1pLNHU0bUxpK014TVRIY2JEWm5lWjF4NDhibFlVUTUxNnhaTXk1SkVnOElDQ2puNnVOTkNpVzFLSXFmMmYrV1c3WnN5ZS9jdVpQbDg3TnQyN2FPbnhWRjRUMTc5dVJkdW5UaEd6WnNTTE9zeVdSeUxHZi8yelFZRFB6UFAvOU1zMnhRVUJDUGlvcDY3djVqWW1KNDU4NmR1VDErblU2M3dkZlgxem1kMmdraEx1ZnY3Kzh2U1ZLd0pFbjgxVmRmNWN1WEwrY1dpeVZMMTZjOWUvYndWcTFhOGFpb0tQN2d3UU8rZCs5ZVBtalFJTjYrZlh0KytQQmh2bmZ2WHQ2eVpVcytjdVJJZnZEZ3dUVFhuTE5uenpwK3R0bHNqdnNkV1phNUxNdFppdUZac2l6enpaczM4OWRmZjUxTGtzUkZVWXdVUlRGbnhZSUlJWVNRUE1SY0hVQnVTSkxFQVNvOG1aZWFOMitPUjQ4ZXdXYXpsUThKQ1lsMmRUeWtjS3BmdjM0dGpVWnpuakZXWHExV1k4eVlNWTRua083cTdObXptRHg1TXN4bU16am5jUURlTlJxTmwxd2RGeUhFdWZSNnZVWlJsRmtBSmpMR2hNcVZLMlBtekpuUHJWMXg4K1pOeUxJTWk4V0MvdjM3UTYvWG8yUEhqbWphdEttakZVVmlZaUwyN2R1SFhidDJvVVdMRmhneVpFaTYyN0tQOHBHYis1MnJWNjlpeG93WnVIejVNZ0NBYzc2ZWFsRVFRZ2h4VjVTb0lKbWlSQVhKTDlXclZ5L2k0K096a2pFMkFFZ3FrTGwrL1hvVUwxN2MxYUdsWXJGWU1HTEVDTWQxaDNOK3dtS3hkS0tiZlVJS041MU9weE1FWVRPQStvSWc0TU1QUDhUdzRjT3pWQXpZYkRZN2JRU1I3RXFuRnNWTldaWUhVamNQUWdnaDdvd1NGU1JUbEtnZytVMm4welVWQk9FUUFFOHZMeS9NbVRNSGI3MzFscXZEQWdCRVJFUmd4SWdSZVBqd0lRRFlaRm51SFJ3Yy9BT0FuQThWUW5KTDQrZm5WMUd0VmxkZ2pKVUJVSU14Vm9jeFZwa24xVUdwd0JqejRwd1haWXdWQVFET2VTSmpMSkZ6SHM4WWl3SndGOEJ0enZuZmdpQmNCWEJmVVpRb2k4VnlON25BSWlFQUFEOC9QNjJIaDhjY3p2bDR4cGhRb1VJRnpKczNEdzBhTkhCMWFPbTZmdjA2cGs2ZGlyLysrZ3NBd0RuLzd1blRweU1qSWlKaVhSd2FJWVFRa2lsS1ZKQk1VYUtDdUVMZHVuVkxGeTFhZEQ5anJERUFOR25TQkV1V0xNbjFNS1k1cFNnSzVzK2ZqNzE3OTlxSEhiMHF5L0k3d2NIQnQxMFMwSXRMME9sMFZRSFVab3k5eXhockFVQ0h2QnZCeXNZNUQyT01uUUJ3MG1xMS9oMGFHbm9EZ0p4SCt5TUZSRUJBUUgyMVdyME5nTDhnQ09qVHB3LysrOS8vUXExMmo4SFVPT2ZZdG0wYnZ2enlTOGVJSGdENkd3eUdVeTRPalJCQ0NNa1NTbFNRVEZHaWdyZ1EwK2wwSHdpQ3NBR0FwbFNwVWxpelpnMThmWDN6TllpSER4K2lUNTgraUlxS0F1ZGNBZkNwMFdoY0FzRDJ2SFZKN3VuMWVrOVpsbDhHMEZFUWhLRUFLcVNjcjlGbzRPM3REVzl2YnhRdlhoeFZxMVpGalJvMVVMNThlWlF0V3hhbFM1ZUdsNWNYUER3OG9OVnF3UmlEMld5RzJXeEdmSHc4SGp4NGdIdjM3aUU2T2hyWHIxL0hqUnMzRUJzYmk4ZVBIK1B4NDhld1dOSTBxSGdBNEd1cjFicEhVWlFJNnZMejR0THI5UnBabHVjSWdqQUJBS3RVcVJKbXo1NE5uVTduMHJpdVhidUc2ZE9uTzJwUkFOaGdzOWxHaG9TRXhMc3lMa0lJSVNRN0tGRkJNa1dKQ3VKcW9paFdZb3lkQWxCSEVBUjA3ZG9WRXlaTWdDRGs3ZWpLbkhOczJyUUphOWFzc1QrUnZLOG95cHNtayttZlBOMHhBUUJWUUVCQVBZMUcwMTlSbE9HTU1ROEFZSXloWExseXFGaXhJbDU3N1RVMGJkb1V0V3ZYQm1ONTgxSEdPY2YxNjlkeDVzd1ovUHJycjdoNzl5NysvZmZmbE1Qb1dnR3M0NXl2TlJxTjRhRGsxUXRKRk1VR0FMWXl4dndZWStqZHV6ZEdqQmlSNzYwck9PZllzbVVMVnE1Y0Nadk5Cczc1TFVWUkJsQXRDa0lJSVFVUkpTcElwaWhSUWR5Qm41K2ZWcXZWemdBd21USEdhdFNvZ2ErKytncGx5cFRKay8wbEpDUmc2TkNoQ0FzTHMwL2FhclBaaHRBVHlid1ZFQkJRVEsxV3Z3ZGdHWUNhQU9EaDRZRmF0V3FoZWZQbTZOQ2hBM3g4ZkZ3YVkweE1ESDc4OFVjY1BYb1VWNjllUlVKQ2duM1diVVZSeGlZa0pCeWgvdjh2SHIxZXIrR2N6d013SGdDclVLRUM1cytmajRDQWdIelpmenExS0RaYkxKYi9Vb3NmUWdnaEJSVWxLa2ltS0ZGQjNJbGVyNWNVUlRuQkdQUHg4UERBeUpFajBiTm5UNmMrVWYvMTExOHhaY29VeE1YRkFVQWk1N3lkMFdnODZiUWRrRFQwZXIzR1pyTzlyMUtwdGdBb3lSaERoUW9WMEsxYk4vVHExUXRhcmRiVklhYkxhclZpejU0OTJMcDFLKzdjdVFQT09Uam5jWXFpRElpUGo5OS81Y29WczZ0akpQa3J1WGJGZGdEMUdXTUlEQXpNMDlvVjZkU2l1TWs1NzAvWExFSUlJUVVkSlNwSXBpaFJRZHhOblRwMWloY3JWbXcxZ040QUVCQVFnTEdkc0gwQUFDQUFTVVJCVk5XclY2Tm8wYUs1MnE0c3l4ai9mK3pkZVhnVVZkYkE0ZCt0VGpvaFlTZnNLS2lSTFpCMGRSc1ZSUmhCRkVkRlpaY1JBWEZCQlJ3VmNSeFJRUkdWRDBWUnhGMWNBRUZFUVZSbUVCWFVjWUYwZFJJaUlneXlDTExJbHBDRUxGMzMreVBMc0NTUXJic1RPTy96NUVsMWRkMWJwK2pReStsN3o3M3ZQcjc1NWhzQXROYXJnUDZXWmUycGJNeWlkSVhENWo5V1NyVnhPQngwN05pUmYvempIN1J2M3o3VW9aWEw1czJiZWVLSkowaE9Uc2J2OXdQOGtaK2ZmMzFLU3NxUG9ZNU5CRjJZeStWNndqQ004UUF4TVRGTW5UcTF5bGNHS2FFV3hleWRPM2ZldFdQSGpxd3FQWkVRUWdnUkFwS29FQ2NraVFwUlhabW0yVk1wdFJpSXJsT25EbzgvL25pRmx6SGRzR0VEbzBlUDVzOC8vd1R3YTYxdnRDenIvYXFNVnh5dFRaczJrUTBhTkhoVUtmVVBnTFp0Mi9MRUUwOXc5dGxuaHpxMFN0bStmVHNQUHZnZ1AvLzhjOUVJaTVmOWZ2ODRtVFowK2lsTXdzMVZTblZVU2pGMDZGQkdqeDZOdytHb1ZMOUZ0U2hlZU9HRm9xVFlEci9mUDBKcVVRZ2hoRGlWU0tKQ25KQWtLa1IxWnBwbUMyQ3hVdW84Z042OWV6Tng0c1F5TDJOcTJ6YlRwMDluN3R5NVJidTI1ZVhsWFo2YW12cExZQ0lXVUx6ODdBcWxWRUx0MnJXNS8vNzd1ZnJxcTBNZFZwVmF1WElsRXlkT0pEMDlIYTMxaHJ5OHZFdldybDI3SzlSeGlhQUw4M2c4azdYV0R3QTBhZEtFcVZPbjBybHo1d3AxdG5uelpoNTY2S0dqYWxFWWhqRXFLU2xKUmxFSUlZUTRwVWlpUXB5UUpDcEVEYUJNMHh5bGxKb0JoTFZvMFlJWFgzeVIxcTFibjdCUmVubzZ0OXh5Qy8vOTczL1JXbXRnc21WWmp5RXJOd1JVUWtKQ1M0ZkQ0UU5pMnJScHd6dnZ2RU4wZEhTb3d3cUk3T3hzUm80Y3lmcjE2OUZhSDh6UHozZW5wcVp1Q25WY0l2amk0K003T1J5TytVV2pLNFlORzhhZGQ5NVo1dEVWV212bXpadkhjODg5VnpTS1lydldlcGpVb2hCQ0NIR3FDdXo2ZmtJSUVYamFzcXhaU3FuT1d1dk5PM2Jzb0YrL2Zqei8vUE5ITGlONWxIbno1dEdyVnkvKys5Ly9BcVJyclMrd0xPc1JKRWtSVU8zYnQyOVVsS1RvMXEwYkN4Y3VQR1dURkFDMWF0Vml6cHc1WEhYVlZTaWw2b1dGaFNYRnhjVTFDM1ZjSXZoU1VsTFdXcGJWR2ZnL3JUV3paOC9teWl1dkpDVWw1YVJ0TjIvZXpBMDMzTUF6enp5RDMrOUhhLzEyZW5yNk9aS2tFRUlJY1NxVFJJVVE0cFNRbEpUMFM3MTY5YzdWV2o5bTI3Wis1NTEzR0RKa0NQdjM3eTgrSmk4dmo1RWpSekp0MmpUeTgvUFJXcitobEdydTgvbFdoekQwMDBKY1hKd3pLaXJxQnlDbWUvZnVUSjgrdlVwWGE2bXVsRkk4OXRoalhIUE5OU2lsNmp1ZHp0VnQyclNKREhWY0lpUnNyOWM3SGtnQWZ0bTdkeThqUm93b05hbGFWSXRpd0lBQmJOaXdBZUFQb0xkbFdjTmxSUmtoaEJDbnVocjlMbEdtZmdTZVRQMFFOWkZwbWowcHFGMFI3WFE2dWYvKysybmN1REVQUC93d0dSa1pBQmlHTVdETm1qVUxReHZwNmNNMHpXZVVVdmZHeGNYeDl0dHZueFpKaWlOcHJibnp6anY1NmFlZnNHMTdqcy9udXpIVU1ZbVFNa3pUbktLVWVnQ2djZVBHVEpzMmpVNmRPZ0d3ZGV0V0huend3ZUphRkxadHYzWGd3SUU3TjIvZWZEaDBJUXNoaEJEQlU2UGZLVXFpSXZBa1VTRnFxdGpZMkxwMTY5WjlIZWpQRWM5MVd1di81T2JtOWt0TFM5c1p1dWhPTDZacG5xZVVXdTF3T0ZpOGVESE5temNQZFVnaDhlZWZmM0xWVlZlUm41OFAwTlByOVg0WjZwaEVhQ1VrSk1RNUhJNkZRSHVBRVNOR1VMZHVYVjU0NFlXaVVSWTd0ZFpETGN2NklxU0JDaUdFRUVFbVV6K0VFS2VralJzM3BudTkzb0ZhNjRGQUhvRFcrazdMc2k2V0pFVndLYVhHQXd3ZE9qU2dTWXB4NDhheFk4ZU9LdXR2N2RxMVZkWVhRRXhNRFBmZWUyL1J6WWVxdEhOUkl5VW5KNmQ1dmQ0T3dEU0F0OTU2cTNncWlOYjZIYVhVbVpLa0VFSUljVHFTUklVUTRwUm1XZFpDSUx4d2UxYUl3em50ZE9yVTZSeGdnTlBwNU5aYmJ3M1llVFpzMk1DT0hUdG8wYUxGQ1k5NzRZVVg2TnUzTDRtSmlmVHQyL2VvYllCZXZYb1ZIenQyN05ncWovUDY2NjhuTWpJU29FZDhmSHluS2orQnFKRzhYdS85V21zWHNCN1lBVnhwV2Rhd3BLU2t2QkNISm9RUVFvUkVXS2dERUVJSWNlb0tEdy92RG5ESkpaY1VmVUN2TWovOTlCUDMzMzgvVUZBbzFiWnR1bmZ2WHVyeEsxZXVaTXlZTVl3Wk00WWVQWHF3YU5FaWdLTzJBODNwZE5LblR4OFdMRmlBdytHNERxamFZUnVpeHJJc0s5bnRkcmNEOEhxOXkwSWRqeEJDQ0JGS2txZ1FRZ2dSTUVxcDNnQVhYbmhobGZkOS92bm5zM0xsU25idjNzMHR0OXpDb2tXTENBc0w0L2ZmZjZkVnExWW5pNnZLNHltckN5NjRnQVVMRmdEOEJaZ2Nza0NFRUVJSUlhb3BTVlFJSVlRSUpEZEE1ODZkQTNhQ09YUG0wTDkvZjhMQ0NsN1Nyci8rZWxhdkxubkYyWUVEQjVLZm4wOW1aaVlEQnc0RUlDTWpnNEVEQjlLN2QrK0F4WGlrYzg0NXAyaXpYVkJPS0lRUVFnaFJ3OVRvUklYV09rY3BGWEg0OE9FcUgxSXNDdVRtNWdLZ3RaWjVza0tJaW1nQkJjc3ZCc0srZmZ0WXZudzVDeGVXYmFYWkJRc1c4T09QUHpKbnpoeG16SmdCRkV6OUtCemhjTklhRjFXaGZ2MzZSWnVCK1VjUk5ZTFdXZ0ZPSUlLQ09qckdaWmRkVm5UZmtYOGJOZ1VGZ1hPQVhLV1VEbktvUWdnaFJORFY2RVNGVXVwWG9QTzJiZHM0OTl4elF4M09LZWZRb1VOa1ptWUNIRXhOVFQwUTZuaUVFRFdQMXRxcGxDSXFLaW9nL2FlbHBaR1ptY20xMTE1YnZNKzI3YU9LWWdJc1g3NGNLRWkrenBvMWl6Rmp4cFRZMytXWFh3N0FuajE3Y0RnY0FZbTVLTEd1bEtyUnI4R2kwc0lwU0ZhMUt2enRkTHZkUmZkMU8rSzRYR0FQOER1d3UvQzJFRUlJY1VxcjBXK1N0Tlp2SzZXbXpadzVrMmVlZVNaZ2J5cFBSMXByWG5ycHBhS2JDd0Q1QmtjSVVTNEpDUWx0S1Z4ZDZzOC8vd3pJYUlWTExybUVsU3RYSHJVdk1UR3hPREZ4ckFVTEZ0Q3ZYejg4SGsveHZ0allXTjU3N3oxdXZQRkdwazJieG9jZmZraDRlSGp4U2lCVjdjQ0I0cnh2VmtCT0lHcUtDQXFTRk44WDdaZzZkV3JSWmtsRGhMb0FCNUZFaFJCQ2lOTkFqVTVVWkdSa3ZGYW5UcDFSMzN6elRXelBuajFwMnJRcHRXclZDblZZTlY1T1RnNTc5dXhoLy83OWFLMzMyYlk5S2RReENTRnFISWZENFhnZFVGcHIvdmpqajZCTXF6aVpHMis4OGJoOXI3NzZLb21KaWR4NDQ0Mk1IeitlOGVQSEJ6U0d2WHYzQXFDMS9qMmdKeExWblpQeVRmOXBYTmhHMUN5R3krWHFaaGpHUllCTGE5MkNnc2N5UmlrVkNUaTExb1pTS2hmSTBWcnZCLzVVU3UzU1d2OEMvSkNSa2ZIdmpSczNwb2Z3R29RUUl1aHFkS0ppNDhhTjZYRnhjWmM0bmM2WkdSa1pmVE15TWtJZDBpbEZhLzIxMys4ZmxaS1NzajNVc1FnaGFoYlRORzhETGdFeWxGSjF2djMyMjZOR01WU0YwcFlpTFcyWjBoZGZmSkhPblR0ejlkVlhsOWptMlAwelo4NmtkZXZXVlJQc0VYdytYOUhtVDFYZXVhaEpETXFYZUlnb2JDT3FPZE0wV3hpR2NZZHQyejJWVWdsQThkeTNrbFljS3R3WENVUXFwZW9CYlFyM1h3VlF0MjVkN1hhN2Y5RmFyN1p0KzdYazVPVHZrSkd1UW9oVFhJMU9WQUNrcGFYdEJQcTFiZHMycG5idDJyRWM4V0pRM1dpdEgxVktkVk5LUGFxMS9qYlU4WlRHdHUzRFd1c3R5Y25Ka3FBUU5ZNFVxQXM5MHpSYks2V202UUxQR0lZeE1Ta3BxY3JQYyt5VWp5S0ppWW1sM2dld2RPblNFdHVVdEQ4UVZxMWFCWURXK3Q5Qk9hRVFJaGpDWEM3WGNLWFVLS1dVUjJ1TlVncWxGQzZYQzdmYnpibm5ua3ZUcGsycFg3OCs5ZXJWSXlJaWd2RHdjSlJTNU9YbGtaZVhSM3A2T2djUEhtVHYzcjFzM3J5WjFOUlV2dnZ1TzVXZG5kMUJLZFhCNFhEY1pKcm03MHFwRDdUV1QxcVd0U2ZVRnk2RUVJRlE0eE1WUlg3OTlkYy9nVDlESGNlSnVOM3V1d0Q4Zm4rS3orZjdNdFR4Q0hHS2tnSjFvYVdVVWk5VGtEUiszK2Z6UGVGMnUwZW5wYVhGckZtemh2UE9PeStrd1pVMG1nSktIbEVCTUdyVXFGTGJWTVM2ZGV2NDhjY2YwVm9meU12TEs5dFNKVUtJYXN2ajhZVGJ0djA0Y0t0U3FpRkFURXdNUTRZTTRhS0xMdUxNTTg4a0lpTGlwUDFFUkVRUUVSRkI3ZHExaTZmSmRlM2FGU2lvRy9iSEgzK1FscGJHL1BuenNTeXJGWENQVW1xTWFacGYyTFo5aTN5NUpJUTQxWnd5aVlvYW9taThuM3h6SzBUZ1NJRzZFREpOY3lqUVcydTlPemMzOXk0ZzM3YnR5WVpoUERkcjFpemVlT09Oa01ZWHJGRVRwWG5sbFZjQVVFcTltcGFXSm45elF0UmdwbW5lcExWK1dpblZUQ2xGNzk2OUdUSmtDQjA2ZENoeGlrZEZLYVZvMGFJRkxWcTBvRmV2WHV6Y3VaTi8vZXRmdlA3NjYyRlpXVm05SFE3SEpyZmJQV2ZuenAyamQrellJVVY2aFJDbkJKbnJHRVJhYXdQQU1BdzcxTEVJY1FxVEFuVWhFaGNYMTB3cE5RUFFXdXQ3MHRMUzlnRTRISTdYdE5ZN2ZENGZjK2ZPRFhnY3ExZXZEdmc1S21MWnNtVjg4ODAzQUg5bVptWk9EblU4UW9pS2FkKytmU08zMjcxU0tmVTIwT3lhYTY1aDhlTEZUSjQ4bVk0ZE8xWnBrcUlrelpvMVk5aXdZZnpyWC8vaXdRY2ZKREl5MGdtTWFOcTA2WHJUTkM4TDZNbUZFQ0pJSkZFUlhES2lRb2pBa3dKMUllSjBPbDhBNmdHZitueSs0b3hFVWxKU0ZqQUU0SVVYWGlBbEpTVkVFWWJPeG8wYmVmenh4d0hRV285Y3YzNjlWSDhXeFZKVFUvRjRQUHo0NDQ4TUdUS0VDeSs4a0lFREI3SnUzYnBRaHlhT1lacm1lVkZSVWV1QWJzMmFOZU85OTk1ajRzU0p0R3paTXVpeFJFVkYwYjkvZno3NTVCT3V1T0lLbEZLdGxGTExUTk44T09qQkNDRkVGWk0zNTBHa0NsUHN0bTFMb2tJSWNVcHh1OTE5bFZMOXRkYjdsVkszSFh1L1pWa3JiZHNlbjV1Ynk1MTMzc25HalJ0REVXWkkvUDc3NzR3Y09aTERodzlqMi9aVXk3S1doRG9tVVQwdFdyU0lHVE5tOE85Ly81dG16Wm9WSjdkRTlXQ2FaaitsMVBkQTQwR0RCckY0OFdJNmRPZ1E2ckJvMkxBaFU2Wk00ZVdYWHlZeU10S2hsSHJNTk0wUGtmZjVRb2dhVEo3QWdrdEdWQWdoVGpudDI3ZHZwTFdlQmFDVWVqQXBLZW1Qa283eitYelRnS25aMmRrTUh6NzhoQ3R6bkNxU2twSVlNbVFJaHc0ZHdyYnR0M3crMzRPaGprbFVYNk5IanlZbUpvYTZkZXN5ZVBCZ2Z2MzFWMnhiWm90V0J5NlhhNEJTYXI1aEdHRlRwMDVsL1BqeGhJVlZyMUp2aVltSkxGeTRrTWFORzZPVTZ1dDJ1ejhFSEtHT1N3Z2hLa0lTRlVFa05TcUVFS2VpcUtpb2FVcXBKc0JYWHEvM2xSTWNxcjFlN3o5dDI1NlluWjNOK1BIamVlR0ZGOUQ2MU12ZGFxMTU2NjIzR0QxNk5KbVptUURQKzN5KzJ5aFlGbGVJRWpWcTFLaDR1MDZkT21pdHljL1BEMkZFQWlBaElhR3JZUmp6RE1Od1RKczJqWjQ5ZTVaNmJIWjJOcW1wcWNXM0gzLzhjWktUazRHQ3hPV1BQLzVZYXR0ZXZYcVZ1RDh4TWJITXNUWnYzcHozM251UEprMmFBRnhubXVhelpXNHNoQkRWaUNRcWdrdEdWQWdoVGlrSkNRbFhBTU8xMW9meTgvTkhscUdKMytmelRiSnRlMkIrZm43KzdObXo2ZGV2SCt2WHJ3OTBxRUd6WmNzV0JnOGV6SXN2dmtodWJxNWZhejNTNi9YK0haQlBuRUxVTVBIeDhhMGNEc2VuZ0dQOCtQRjA3OTc5aE1kLzhjVVh2UGppaThXM3YvNzZhMnJYcmcxQWRIUTBUejc1SkU4KytTUTVPVGtCaXprbUpvYTMzbnFMNk9ob2xGSmpYQzdYa0lDZFRBZ2hBa1FTRmNHbEFQeCt2eVFxaEFnQ0tWQVhXTEd4c1hVZERzZHJoVGNucHFTay9GYld0ajZmNzRQOC9QeXpnRyszYk5uQzBLRkRHVFZxRk51M2J3OU1zRUd3Wjg4ZXhvd1p3NEFCQTRwcWNGajUrZm5uV3BiMVpxaGpFMEpVak1QaG1BUFU3ZDI3TndNR0REanA4UjkrK0NHREJnMENZT2ZPbmVUbTVuTFdXV2NCMEw1OWU5NTk5MTBpSWlLT0drbVdsWlZGVmxaVzhmYmh3NGNySFhlelpzMTQvdm5uQVpSaEdLOG5KQ1FFdjlxbkVFSlVRdldhWEhlS0t5cW1LVk0vaEFpdW9nSjFUcWVUQ1JNbThQampqd2RsbWN4VFhaMDZkU1lEWndBL1dwYjFUSG5icDZTay9PN3hlSHJZdHQzUDcvZS91SHIxNmtiOSt2WEQ1WEp4MjIyMzRYYTdxejdvQUVoTFMyUFdyRmtrSlNXUm01dUwxdnFnMXZydmh3NGRtcmR4NDhiQWZXMHFoQWdvMHpUN0tLVzZOVy9lbklrVEo1YXBUV3BxS2hNblRtVFNwRW5ZdHMzaHc0ZTU5TkpManp0dThlTEZ0R3paa3JsejU5SzllM2VhTm0zS2dRTUhHRGh3SUg2L244OC8vN3o0V051Mmp4ckpNV2JNR1ByMzcxK1crT25UcHc5TGxpeXA1WEE0WGdENmx1a2loQkNpR3BCRVJSQnByWTNDWElXTXFCQWlpSW9LMUFFTUhqeVlzV1BIWXRzMmhpR0R5aW9xSVNHaHExSnFOSkN0dGI2NW92MGtKU1hsQWUvSHhjVXRkVHFkTitibDVVMWV2WHAxbzlXclY5T3laVXN1dU9BQ2hnNGR5cGxubmxsMXdWZUJQLzc0Zy9mZWU0Ly8vT2MvYk4yNkZRQ3Q5UUdsMUNTdDlXeWZ6M2NneENHS0dxUno1ODRrSlNXZGRKOElLb2RTYWhiQVAvN3hEOExEdzh2VTZNakhiTktrU2JSbzBZSmJiNzMxaEcxaVltSll1blFwdlhyMVl1blNwVng1NVpWSDNXOFlSb1dMRHovd3dBTjg4ODAzN051Mzc3cE9uVHJGcjEyNzl2UmJIMW9JVVNOSm9pSzRaT3FIRUNGUVdvRTZwOU1ad3FocUxvL0hFMlhiOXBzVVBLYzliVm5XejVYdE15MHQ3UkR3Y3BzMmJXYlhxMWZ2TW9mRE1XSDc5dTBYTEZxMGlFV0xGdEdzV1RQYXRtMUx6NTQ5NmRxMUsvWHIxNi8wZFpSSFJrWUczMzMzSFY5ODhRWHIxNjlueDQ0ZHhmZHByWDFLcWNmOWZ2Ky9VbEpTTW9NYW1CQWlJTnh1ZDNlZ3hWbG5uY1hGRjE5Yzd2Wit2NTl2dnZtR3FWT25WbjF3NVJBWkdjblZWMS9OdSsrK3E4TER3KzhEaG9VMElDR0VLQ05KVkFSUjBkUVBwWlFrS29RUU5aWnQyeE9VVXVjQ0tWNnZkM0pWOXIxNTgrYkR3RkpncWN2bGFxT1U2cTJVdW12bnpwMmRkdTdjeWFwVnExQktFUk1UUTh1V0xUbmpqRE9JajQ4bkxpNk8xcTFiRXhrWldhbno1K2Jtc25YclZ0YXVYVXRLU2dwYnQyNWx4NDRkN042OSs2ZzU1VnJyWHczRGVDa25KMmZwMnJWci8xdTVxeGFuS1J2SUxjZnhPY2lxTWNFMEhtRG8wS0VVdm4wcmwrKysrNDREQnc0d2V2Um9HalpzZU5SOWUvZnVaZHk0Y2ZUcjE2L1U5bjM3OWlVakl3TW9tUHBSdENMSTh1WEx5eDNMcUZHam1EOS9Qams1T1RmR3hjWGRrNWFXdHEvY25RZ2hSSkJKb2lLNHBFYUZFS0pHODNnOGJ0dTJId0J5dGRZakFYK2d6dVh6K1RZREx3TXZtNmJaR3VpaWxMcENhOTE3ejU0OXpmYnMyWVBQNStPVFR6NHBibE8zYmwzcTE2OVA3ZHExaVlxS0lpb3FDcWZUaWNQaElDeXM0Q1V2UHo4ZnY5OVBYbDVlY1JHN1E0Y09jZURBQWRMVDAwdGJMdlZQMjdiL1pSakdzcnk4dlAra3BxWnVDdFIxaTlOR0xyQ25ITWZ2b1h5SkRWRkJjWEZ4RGJYV3ZTSWpJN25xcXFzcTFNZThlZk1ZTm13WVgzNzVKZSsvL3o0UkVSRUE3Tisvbjc1OSszTFJSUmVkc1AzZXZYdVBtKzV4c2hWSFNoTVpHVWxDUWdLclY2ODJ3c1BETHdFV1Y2Z2pJWVFJSWtsVUJKSFVxQkJDMUdTeHNiRVJ0bTIvcFpReXROWXZXSmExSmxqbnRpeHJDN0FGZUIrZ1U2ZE9aNFNIaDdkVlNzVnFyYzhEVEtYVXVlbnA2WFhUMDlNcmZCNnQ5U0dsMUFiQVo5djJHbUFEc01IbjgyMUJucnRGMWNvQmZnZTZBSTJCaUFjZWVPQURnS2VmZm5yQU1jZnRLVHhXaXJNR2dkUHA3S3lVTXRxMmJWdWM0Q3dQcjlmTDJyVnJlZXFwcDZoZHV6WXpaODdrM252dlJXdk5FMDg4UWI5Ky9XamV2SG1KYmZmdTNWdlo4RXZVdlh0M1ZxOWVqV0VZMXlHSkNpRkVEU0NKaXVDU0doVkNCSkVVcUt0YWRldld2UStJMTFwdnlNM04vV2NvWTFtN2R1MDJZQnV3QW5pbGFQL1paNTlkcjM3OStvMlZVblg5Zm45ZHd6RHFhSzBqS0hpOUs2cUdsdy9rQWJtMmJXYzRISTUwMjdiVGdUMVNCRk1FVVI0RkNZaDBDdjQyalNPZW00NzhLdDB1UERhbjhMY0l2QVNBdG0zYmxydGhYbDRlVHovOU5MZmRkaHYxNnRYanBwdHVZdFNvVWJ6MjJtdjgrZWVmWkdabWNzY2RkNVRhZnVqUW9jVEV4QlFYNmEwcTU1OS9mdEhtSlZYYXNSQkNCSWdrS29KSWxpY1ZRdFJVcG1sMkJDWlM4Q0gvbHJTMHRHbzVCSDNUcGswSGdZT2hqa01FbDl2dFhnSDBDSFVjNWVIeGVFNTAzKzdTN3FzcHkvWnFyWCt5TE91Q1VNZFJRVDBCemp2dnZISTNuRDU5T2xGUlVkeHd3dzBBT0J3TzdyampEa2FOR29YRDRlRE5OOS9FNFhBYzFlYk9PKzhzM3A0eFl3Yk5taldyOEpTVDBweDk5dGxFUmthU25aMTlkbHhjWEVPcFV5R0VxTzRrVVJGY1JXc2h5b2dLSVFKSEN0UlZ2VERnRFNCY2EvMktaVm1yUWgyUUVNZW9VVW1LMDRGUzZ2eVRIMVZ0blFNRkgrN0w0Nk9QUHVLcnI3NWk5dXpacEtlbnMyclZLajc3N0ROMjd0ekpZNDg5eHVIRGgvbjczLzlPdTNidHVQenl5MGxNVEtScDA2WmNjODAxeFgzRXhzWVdieCs3VEdsbVpzVVhGVkpLMGFoUkk3WnYzNjRjRGtkalFCSVZRb2hxVFJJVlFhUzFWa29wV2ZWRGlNQ1NBblZWek9WeTNhV1V1aERZYWhqR3ZhR09SNGpTeUxTdTZ1RkVvMFZxaU1ZQURSbzBLRmVqODg0N0Q5TTBPWGp3SUNOR2pNRGo4VEJvMENEKzhwZS9GSStpNk4yN054OS8vREd6Wjg5bSsvYnQzSDc3N2NYdDc3dnZ2dUx0Q1JNbUZLLzBVZVRiYjcrdDhBVUJ4YXNpT1J5T09wWHFTQWdoZ2tBU0ZjRWx5NU1LRVhoU29LNEtkZTdjK1d6RE1KN1NXdHZBS0svWG14WHFtSVFRSWhBNmRlclVOQ3dzYkJRUUExQy9mdjF5dFQvampET0t0Ny84OHN2aWxUNk9GQmtaeWVEQmd4azhlUEJ4OS9YdTNidDQrOWdrQlVEWHJsM0xGYyt4YXRXcUJZRFd1bmFsT2hKQ2lDQ1FSRVZ3RlJYVGxHSG1RZ1NPRktpck9rWjRlUGlyUUtSUzZqMnYxL3Q1cUFNU1FvaEFNRTJ6djFMcVphQ1Ixam9UaU03SXlDaDNzcUpJU1VtS1VNdkpLY2pKYTYwbDRTeUVxUFlrVVJFQVdtc0ZPSUVJQ2o4b0FmVHUzVHNpUHorZmpoMDcxdmY1ZkkyUGFYYmtoNlpjR1hVaFJNVVUvdC9KNFloUkVrWEY1NVJTNVprU2N0b3pUWE1FQlVYbGR0cTJQU2JVOFFnaFJGVXpUYk14TUVNcFZUVEU0ZDlLcWJPQjJQMzc5MWM0VVZGRWE4MldMVnRvMDZaTkpTT3R2T3pzYkFBY0RrZEdpRU1SUW9pVE1rNStpS2lBY0FxR25IY0VMZ0s2QWQwdXZQREN1bTYzbXdFREJyaUs5aDN4YzFIaDhZMzUzeEo2UWdnUkVna0pDUzJWVXRNQnJaUWFLOHQyQ2lGT05TNlg2em9nclRCSmNkQzI3ZHU5WHU4VndDYUFMVnUyVlBvY2VYbDU5T3ZYcjl6dHZ2MzJXL2J1M1Z2cDh4OXAvLzc5QU9UbTVrb2hUU0ZFdFNjaktnSWpBbWdGZkgva3pva1RKeFp0UG4yQ3RsMG9XRnBQaXZzSklVTEdNSXlYZ0RyQXgwbEpTUitFT2g0aGhLZ3FjWEZ4RGNQRHc1ODNET05HQUszMWlyeTh2QkZyMTY3ZFZuaklDdUR5cEtRay92S1h2NFFreGxXclZ2SFZWMS94OE1NUFYwbC8yN1p0SXpNekU2MzE3MnZYcnQxVkpaMEtJVVFBU2FJaU1Kd1VWb3l1Z01hRjdZVVFJaVRjYnZjZ29BK3dOejgvLy9hVEhTK0VFRFdGeStXNnlqQ00xNEZtRk5ReStxZGxXVE9QUEVacm5hU1U0cGRmZmlsMy8xMjZkQ25UZnFmVHljcVZLL0g3L1p4Ly92azBiTml3eEhaSEZ0WGN0MjhmMzMvL1BVNW4rZDhtZXIzZW9zM0tMUjBpaEJCQklvbUt3RENvZUxJaEFwbVNJNFFJa2NMNTJqTUJ0TmJqVTFKU2RvYzRKQ0dFcUxUT25UczNDQThQZndZWUFhQzFYcVcxSHVieitUWWZlMnh1Ym02YTArblV2Lzc2cTlKYW81UXE4M2x5YzNPUFNpYnMzcjJiQVFNR3NITGwvMm81WjJSa2NQbmxseC9WYnZueTVjWEg3OWl4QTVmTEJjRHExYXRwMjdZdDllclZxOVN5cnl0V3JBQkFLZlZ4aFRzUlFvZ2drZy9FUWdnaGp2UWNCVlh2bDF1VzlXYW9neEZDaU1wS1NFaTRJaXdzYkMwd1FtdDlDTGpIc3F6dUpTVXBBTkxTMG5ZcXBYNDRkT2dRWDMvOWRhWE8vZHR2djlHeVpjdFM3M2M0SEN4WXNJRGR1M2N6ZmZwMGhnMGJ4dnIxNjltMGFSUGJ0bTNqNTU5L1p1REFnYno3N3J0ODlORkhoSWVYdjR5WjMrL0g1L09oQzN4VG1lc1JRb2hna1VTRkVFSUlBQklTRXE1V1NnMEIwZzNEdUNYVThRZ2hSR1Y0UEo1NmJyZjdGWWZEc1V3cDFVSnIvVjFlWHA3TDYvVStkN0sydG0wL0RmREdHMjlVS29iUFAvK2NiZHUyOGNVWFg1UjZ6TEpseXhnK2ZEajE2OWRuNGNLRjFLOWZuN0ZqeHpKKy9IZ3V1K3d5M243N2JYdytIM1BtekNuWDZJNGk3N3p6RHBtWm1TaWxQck1zYTBkbHJrY0lJWUpGcG40SUlZVEE1WExWTnd6alZRQ3Q5Y05lcjNkcnFHTVNRb2lLTWsyenA5YjZUZUJNclhXbTFucVN6K2Y3djdLMno4dkwrendpSWlKajNicDFkZGF0VzBlSERoM0tIY01YWDN6QlYxOTl4WFBQUGNma3laTkpUVTNsN3J2dlB1NjR3WU1IYzl0dHQ1R2VuczZVS1ZQWXZIa3piN3p4Qm52MjdPRysrKzdqYjMvN0c5T21UU012TDYvY01lVG41L1BoaHg4Q29MVitvdHdkQ0NGRWlFaWlRZ2h4TW1GdXQzdW8xdm9XSUVFcEZSM3FnQ3JLN1hiclVNZFFBVmxhNnpUZ1RjdXkzZ0RLLzA2MURBekRlQXBvcnJYK3pyS3NHWUU0aHhCQ0JGcTdkdTNxUkVkSFB3WGNBU2pnUjcvZlB5d2xKV1Y5ZWZwSlMwdkxkYmxjWXd6RG1QM0lJNDh3Zi81OERLTnNBNUZ6YzNPWlBYczI3Nzc3THRPbVRjUGo4VEI3OW16dXZ2dHV4bzRkZTl4S0huNi9uNWRmZnBtRkN4Y3lhTkFnSG4zMFVaeE9KMDJiTnVYMTExOW4xcXhadlAvKysvVHYzNTlMTDcyVSt2WHJsL2s2WG5ycEpmNzQ0dzhLbjl1L1Aza0xJWVNvSG1UcVI0Q2xwcWJpOFhqNDVKTlB1UHp5eTduaWlpdjQ2YWVmbURObkRwZGVlaW05ZXZWaTFhcFZvUTVUaU5LRXVkM3VCY0NiU3FtTGFuS1NvZ2FMVWtvbEtxVm1tYWI1T1ZEK0Njb240ZkY0TGdWdUE3SnMyNzY1cXZzWFFvaGdNRTJ6ZTFSVVZBcHdKM0RZdHUxL2VyM2VMdVZOVWhUeCtYenZBdXMzYmRyRWpCbGx6OTlPbno2ZEw3NzRndGRmZjUwTExyZ0FnSHIxNnZIU1N5L2g5L3V4TEt2NDJPWExsM1B0dGRleVpjc1djbkp5V0xod0liMTc5NlpIang3MDZOR0RQbjM2OFBubm43TnAweWErK3VvcmZ2NzU1ekxIc1czYk50NTc3ejJBZkwvZlA3TE1EWVVRb2hxUUVSVkJzbkhqUmo3KytHT2VmdnBwSG5yb0lTNjk5RkkrL2ZSVHBrK2Z6clBQUGt1M2J0MUNIYUlReDNHNzNVT0I2ODg2Nnl3ZWV1Z2hZbU5qcVZPblRxakRPcTBjT25TSTMzNzdqYWxUcC9Menp6LzNORTN6UHN1eW5xcXEvdVBpNG1wcnJWK240SnZIS2NuSnliOVdWZDlDQ0JFTWNYRnh0U01pSWlZRFl5bDRMa3ZTV3QvazgvbksvcW0rWkhaZVh0NTFZV0Zodm5mZmZUY2lNVEdSaXkrKytLU043cjc3YnFLam8zRTRIRWZ0ajRxS1l0YXNXV1JrWkJUdjY5YXRHNTk5OWhsMTY5YmwvUFBQNThzdnZ6eXV2NklsVE11VExEbDA2QkFqUjQ3RTcvY0RqSzlvc2tZSUlVSkZSbFFFeWFCQmc0aUtpdUt2Zi8wcisvYnRZL2p3NFVSRlJYSEZGVmV3YmR1Mm9oY1NJYXFWd3VrZVBQVFFRNWltS1VtS0VLaGR1emFkTzNkbXdvUUpBQ2lsYnFqSy9wMU81MFRnYk1EeWVyMVBWbVhmUWdnUmFDNlg2K0tJaUFnZmNEZVFvN1YrMU92MW5tOVpWbVdURkFDay9DVFN2d0FBSUFCSlJFRlVwcWIrWXR2MkRZQWVOMjRjR3pac09HbWJ5TWpJNDVJVXRtMXo0TUFCOHZQejJiRmpSL0hxSFJFUkVUUm8wS0FxUWkyV2xaWEZ6VGZmek42OWV3RSs5bnE5MDZ2MEJFSUlFUVF5b2lKSWl1WVRSa1ZGQVJBVEV3TVV2RUJCUWJiODJCYzFJYXFCQklEWTJOaFF4M0hhYTlXcVZkSG11VlhWWjN4OC9BWEF2VnJySEszMXpZQmRWWDBMSVVRZ2VUeWVLSzMxSkszMWZZRFNXdnVVVXNNc3kwcXA2bk1sSnlkL1pKcm1nN201dVUvZGROTk52UFhXVzdSdjM3N2MvVngxMVZVY1BueVk4UEJ3aGd3WlV1SXh2WHIxcWxTc0dSa1ozSHp6eld6YXRBbkEycjE3ZDhrbkVrS0lhazRTRlVLSVVoWFZwSkNSRktFWEhWMWNIcVJXVmZUWHBrMmJTSWZEOGFaU1NtbXRwL3Q4UGw5VjlDdUVFSUVXSHg5L2dkYjZiYUFkQmFNby9zK3lySWxBd0lhbldwYjF0TnZ0MXJtNXVVL2RlT09ONnNFSEg2UnYzNzdITFJmNnlTZWZGSStXT0pKaEdIejMzWGZZdG8xUzZyaDJTaW11dlBKS0prK2VmRnhiMjdaNTVKRkhUaHJqMXExYnVmbm1tOW0vZno5QVVucDYrc1cvLy81N1Rya3VWQWdocWdtWitpR0VFS2VoaGcwYi9rTXAxUkZZWjFuV3lkOEJDeUZFaUxWcTFhcVdhWnBUSEE3SGZ5aElVcVRhdHQzRnNxeUhDV0NTb29qWDY1MnF0UjZndGM2ZU1tVUtJMGVPWk5ldVhVY2QwNkpGaStPU0VFY3lES1BFK3czREtERkpjYkw3QUhKeWNuanR0ZGZvMjdjdisvZnZSMnM5MSt2MVhyQng0MFpKVWdnaGFpeEpWQWdoeEdtbVU2ZE84Y0JEUUw1dDI3Y1FvQ1ZQaFJDaXFyamRiay9qeG8zWEtLVWVCUEsxMWs5NXZWNTNjbkt5ZGRMR1ZjaXlyQStCZUszMWh1VGtaSzY1NWhyZWZmZmRvd3BrQm92ZjcyZjE2dFZjZmZYVnZQenl5Mml0TTRCUmxtWDlqU0FrYm9RUUlwQktUL21LQ3ROYU53YTZBUXNyMEh3QXNGSXB0YWRxb3hLaS9OeHV0d1pJU2tvS2RTZ0M4SGc4QUhpOTNnby9kM3M4bm5DdDlmZUFSMnY5b21WWlk2b3FQaUZDUlo2cnFwZXFlSzRxMHFaTm04Z0dEUnI4VXluMVQ4QUIvR3piOW5DZno3ZTZzbjFYa3VGMnU1OEV4Z0MxbkU0bm8wYU5vbmZ2M2pSdDJqU2dKODdNek1TeUxLWk9uY3IyN2RzQk5QQmRmbjUrdjVTVWxOMEJQYmtRUWdTSjFLZ1FRb2pUaU4vdnY5c3dESS9XK3JmOSsvZmZIK3A0aEJDaU5DNlh5NldVZWxzcEZRL2thYTJmc3l6clFhckhLRERiNi9VKzRQRjRwbWl0MzgzSnllazlZOGFNOEJrelpuRGVlZWR4MDAwMzBhNWRPeG8xYW5UQ3FTQmxsWm1aeVpZdFcxaXlaQWtmZmZRUitmbjVBR2l0Zi9iNy9TTlRVbEorcVBSSmhCQ2lHcEZFUldEWVFHNEYyK1pRQlpYM1BSNVB1RzNieTVWU1psWlcxdG0vL1BMTDNzcjJLWVNvMlZ3dTE3bEtxY2xhYTF0cmZmdm16WnNQaHpvbUlZUTRWbHhjbk5QcGRENmdsSG9VY0dpdGZ3V0dXNWIxZmFoak8xWlNVdEpCb0U5c2JHemR1blhyVHRKYUQxaXpaazNMTld2V0FGQzNibDB1dSt3eUVoTVRhZDY4T1RFeE1kU3VYWnZhdFd1WG1NREl6czRtSXlPRGd3Y1BzbXZYTG43KytXZFdyRmpCeG8wYmp6d3NTMnY5dGQvdmZ6Z2xKY1VibEFzVlFvZ2drMFJGWU9RQ0ZaMjZzWWVLSnprQWlJMk5yV3ZiZHBwU3FoVkFWRlRVbHJpNHVJNXBhV2xiSzlPdkVLSkdjeGlHOFRvUUFjeTJMR3Q1cUFPcUtxMWF0YXJWb0VHRDV1SGg0VTFzMjI3bWNEZzYyTGJkV2luVlNtdDlCdEFJcUtXVXFrWEI5ZWRxcmJPQWJLWFVmcTMxTnFYVU5tQXJzTTYyN1oyR1llek96OC8vSXlVbEpUT0VseWJFYVNjK1ByNVRXRmpZTzRBSjVBUFA1K2Jtams5TFM2dlVlNk5BMjdoeFl6cHdEM0NQYVpyZGxWSjNhNjNOOVBUME5vc1dMV0xSb2tYSHRZbU9qaVlxS2dxSHcwRldWaFpaV1ZuRkl5VktzQmY0R1hnM0p5Zm43ZXIrN3lHRUVKVWxpWXJBeUFGK0I3b0FqU2w0WTh6RER6ODhLemMzTithV1cyNjUvZHh6ejkxWFFwczloZTBxWEtYWk5NMFd3QWFsVkZUanhvMnBVNmNPbXpadGlvNklpUGpOTkUyM1pWbkpGZTFiQ0ZGem1hWjVLOUJOYTcwakt5dHJiS2pqcVFTamMrZk9iY0xEdytPQVM0RExBQmVGTlpjTXcwQnJYZnhOWlNsRHJpT1ZVcEdGMnkyVlVwMk9Pb0ZSVUdjNkxDeE11OTN1Tk9BTDI3WlhHb2F4MXV2MWJxSUtScjBKSVk1V09CTDBQcVhVWTBBNDhGOWdoTmZyL1NiRW9aV2JaVmtyZ1pVQW5UdDNiaEFlSGo1UWEvMFhwVlFib0luV3VvRlNxbjVtWnFiS3pEdzZGNnExUGdRY0FQWlI4Sjd3ZTZYVUVxL1hteExVaXhCQ2lCQ1RSRVZnNUZHUWRFaW40TVhXQVBqaGh4OXl0TmFjY2NZWjM1OTc3cms3ajJsakY3YkxvWUp6TDAzVDdLaVVXZ3Vvczg4K20vbno1Mk1ZQnJmZmZqdHIxcXd4bEZJK3Q5dmQwK3YxZmxuaEt4TkMxRGdlaitkTXJmVTByYlcyYlh2MCt2WHJnMStldmhMaTQrT2pIUTZIUnlrMUFCaEVRUUs0V0dSa0pFMmFOS0ZCZ3dZMGF0U0lzODQ2aStiTm05T2tTUk9hTkdsQ3ZYcjFpSWlJSUNJaUFxZlRTVjVlSGprNU9SdytmSmowOUhSMjc5N043dDI3MmJseko1czJiV0x2M3IzczM3K2YzYnQzcSt6czdFNUFKOE13L2c1Z211WitwZFFId1B6MDlQUTFoZCtpQ2lFcXdlMTJkN0J0KzIybFZDSUZxMVc4dEcvZnZ2dE9oZWxwcWFtcCs0RlhDbitPWk1UR3h0YU9qbzZ1WXhoR1dHNXVia1prWkdTRzErdXREdlUzaEJBaTVHVFZqeUF5VGZOM3BWVExuSnljNW1scGFjY21LaXJGNVhKZFpCakdkd0R0MnJWajd0eTVSOTEvenozM3NHclZxcUtiZzcxZTd3SUtxa1FMVVNxcHBGKzlWTENTdm5LNzNaOENWd0lmZUwzZWdZR0lMUURDWEM3WCtZWmgzS3ExSHFLVWNrTEJhSWNXTFZwd3pqbm5jTUVGRjVDWW1NaFpaNTFWSmNYcWpxVzFadXZXcmF4WnM0WWZmdmlCalJzM3NuMzdkdnorNGxYLzhyWFdDNEZaaG1GOG41U1VKQjh3UWtTZXE2cVhjanhYaFptbWViZFNhZ3JnMUZyL1p0djJ5T1RrNUs4Q0hxUVFRb2hxVFVaVUJKY0NVRXBWYVlMQTdYWmZEeXdDNk5LbEN5KysrT0p4eDB5ZlBwMG5uM3lTaFFzWEFyeWZrSkRRTWprNStUbGtDTE1RcHpTMzIvMDNDcElVZTVSU2Q0WTZucE5wMTY1ZG5lam82Q3VCcVVCcktCZ3gwYVpORy83NjE3L1NwMDhmNnRhdEc1UllsRkswYnQyYTFxMWIwNjlmUDZDZzh2Nm5uMzdLa2lWTDJMeDVjMWgyZHZaZ1lMRFcrZy9UTkIvUVduL2k4L2tPQkNWQUlXcXdoSVNFdG9aaHpGWktkYUZnRk1XcnUzYnR1bWZIamgxWm9ZNU5DQ0ZFNkVtaUlvaFU0VmQraG1GVVZhSkNtYVk1R3BnQmNQMzExek5od29SU0QzN3d3UWRwMGFKRlVTTGpHYmZiZmFiWDY3MlBnamNJUW9oVFRGeGNYRE90OVF0S0thMjF2cy9yOWY0WjZwaEtFeGNYVjl2cGRBNENuZ2VpaTVJRUF3Y09wRisvZm9TRlZZK1hxK2pvYUFZT0hNakFnUVBKejg5bjZkS2x6Smt6aDgyYk56ZTNiZnNkcFZTMmFab1BHSWJ4VHVGcUFPSTBrWmVYaDhQaEtLNXhJa3JsY0xsY281VlNUeXVsSW9DdGZyLy8xdVRrNUgrSE9qQWhoQkRWaDd5YUJwY0N5TXJLcW9wRWhlRjJ1NTlSU3MxUVNuSHZ2ZmVlTUVsUlpOaXdZVHo3N0xPRWg0Y0QzTzF5dVQ1dTFhcFZyU3FJUndoUnpUaWR6aGVVVXZXMTFzc3N5M28zMVBHVXd1Rnl1YTZOaUlqWW9aUjYzZWwwUm5mcDBvV0ZDeGZ5NFljZk1talFvR3FUcERoV1dGZ1kxMTEzSFI5ODhBR0xGeSttZS9mdU9KM09Xa3FwR1ZyckhhWnBEa2ErRURpbHZQWFdXeVFuSDErVGVzK2VQZnpsTDMvaG80OCtLckhkaUJFaktuUytYcjE2bGJnL01UR3hRdjJGbXR2dGpuVzczVjhaaHZFY0JUVzgzc3JKeVltVEpJVVFRb2hqeVJ1b0lOSmFHMG9wd3NMQ0tqWGR3dVB4aEd1dDN3ZjZHb2JCMDA4L1RZOGVQY3JjL3BKTExtSDI3Tm5jZlBQTjVPVGtYTjJrU1pNZm82T2pMNjVwQmZhRUVLVXJuQkxXSHpoZzIvYXRvWTZuSkhGeGNXYzZuYzUzbEZMZEhRNEhGMTU0SVE4OTlCQk5tellOZFdqbDFxSkZDNTU5OWxuMjd0M0xrMDgreVRmZmZCT1ZuNTgveisxMmoxTktEVXBLU3ZwdnFHTVVsUmNkSGMyNGNlTjQ3NzMzanZvN2ZlNjU1K2pZc1NOdnZmVVdWMTk5TlJFUkVVZTEyN0JoQXdDMmJkT3RXN2RTKy8vMjIyOHJGVi9YcmwxUGVIOTJkalpObXpibHM4OCtxOVI1S3NEaGNybHVCNTRCSXJYV3YydXRiN2NzSytpQkNDR0VxQmtrVVJGRVJWTS9IQTVIaFVkVXhNZkhSMnV0dndjNk81MU8zbjc3YmRxMmJWdnVmdHEzYjgrU0pVc1lNR0FBNmVucG5hT2pvemZHeDhkM1RrbEoyVjNSMklRUTFVTmNYRnhEcmZYTFNpbHMyMzRvT1RsNWU2aGpPcFpwbXBjcHBUNER3cHMyYmNxVFR6NUpRa0pDcU1PcXRFYU5HakZ0MmpSKy9mVlh4bzBieC9idDJ6MWE2MTljTGxkL244KzNPTlR4aWNvWk9IQWdTVWxKUFB2c3N6ejk5Tk1BTEZ5NGtOVFVWT2JObThjenp6ekRVMDg5eGFPUFBscGllOE13eXBTTXlNcktPbXJiTUF3aUl5TlAwS0pBYVgzdjJyV0x4eDkvbkIwN2R2RHd3dytmdEorcUZCOGZmMVpZV05qclFBK3R0YTJVZWpjcksrc3UrWEpFQ0NIRWljalVqK0NxVkkySzl1M2JOd29MQzlzTWRLNWR1emFmZnZwcGhaSVVSV0ppWWxpMmJCbXRXclVDYU9Kd09MWjI2dFRwbkFwM0tJU29GaUlpSXFZcHBacG9yVmY2Zkw2WFFoM1BNUnltYVQ2bWxGcnVjRGpDQnc4ZXpHZWZmWFpLSkNtTzFMWnRXNVlzV2NLdHQ5NUtXRmhZbUdFWUg3dmQ3aGVSTHdocXZJY2Vlb2h4NDhZQnNIanhZbWJPbk1uMDZkT0pqbzVtL1BqeC9QTExMN3o4OHNzQTlPalJneDQ5ZXBDZG5VMlBIajM0NFljZnluU083dDI3TTNEZ1FBNGNPTURBZ1FPNS92cnJqN3JmdG0yNmQrOWUvRk5ZS0x0RUgzLzhNVGZjY0FQdDJyWGovZmZmeHpUTkNsNTUrYm5kN3R2Q3dzTFdBajJBUDREcnZWN3ZUWktrRUVJSWNUTHloaW00RkVCbVptYTVwMzZZcHRsYUtiVUJDRy9ldkRrZmZmUlJVWjJKU29tSWlPRGpqei9teGh0djVKZGZmb2x3T3AwYk8zZnVmRjVxYXFxczhTWkVEWlNRa0hBNU1FSnJmU2d2TDI5a3FPTTVScGpMNVpxcGxMb3RLaXFLcDU1Nmlvc3Z2ampVTVFYVXFGR2o2TktsQzNmZmZUY1pHUmwzbWFiWkxEYzNkMGhhV2xwdXFHTVRGVk8zYmwxeWMzT1pPblVxbjMvK09XUEhqdVdjY3dweS9KR1JrY3ljT1pOYmI3MlZiZHUyc1dUSkVtclhyazNYcmwzNThzc3Z5M3lPbUpnWWxpNWRTcTlldlZpNmRDbFhYbm5sVWZjYmhzSEtsU3RQMnMvbzBhUFp0MjhmczJiTm9sMjdkdVc3MEVyU1dxT1Vla1ZycllIM3RkWjN5SW80UWdnaHlrcEdWQVNSMXRxQThvK29jTGxjaVVxcHpVQjRiR3dzbjN6eVNaVWtLWW9vcFpnelp3NFhYbmdoQU9IaDRXdGNMdGQxVlhZQ0lVUlF4TWJHMW5VNEhLOEJLS1VlWDd0MmJYV3FpK0J3dTkxdkdvWnhXNzE2OVpnM2I5NHBuNlFva3BDUXdJSUZDMmpVcUJGS3FYNU9wL01qNUl1Q0d1ZXh4eDZqZS9mdUpDWW00dmY3K2ZQUFAzbnJyYmVZUEhueVVjY2RQSGlRWjU1NWhqcDE2aHkzQWtpWExsMU8rRk5Tb2M3SytQNzc3NWs1YzJiUWt4UlE4TjRDK01hMjdUc3N5N3BCa2hSQ0NDSEtROTRvQlZGRmFsU1lwdGxkS2ZVMVFGeGNITys4ODA2QW9vT1pNMmN5ZnZ4NFZxeFlnV0VZSDdsY3J1RStuKzhkb0txV1V4VkNCRkNkT25VbUEyZHFyVmRibHZWL29ZN25TQjZQWjd6V2VtaWRPbldZTjI5ZWpTeVlXUmxObWpUaC9mZmZaK0RBZ2V6ZnYvK3ZicmQ3bXRmci9YdW80eEpsOThnamovRElJNCtRbUpoSXJWcTFtRHAxS243Ly8xYjMxbHF6Wk1rU25ubm1HZTY0NHc3KzhZOS9ITmZIOTk5L0R4Uk0zUmc4ZURDalI0OCtZWEhOSS9YdDI1ZU1qSXppOWtVcmdpeGZ2cHlaTTJjeWI5NjhFdHRkYzgwMUplNnZiT0hPa3lrY1VYR0p3K0ZJTUUxem5XVlpxd0o2UWlHRUVLY1VTVlFFbHdLSWlJZ295OVFQWlpybVlLWFVYQ2lZci9yc3M4OEdORGlBcVZPbk1uMzZkT2JPblFzdzJ6VE5NeTNMZWdLbzFFb2xRb2pBY3JsY0Z5dWxSZ09IL1g3L3pWU2pCS1BiN2U2dHRaNFNGaGJHSzYrOGN0b2xLWW8wYk5pUU45OThrMEdEQnBHYm0zdTNhWm8vV3BaVjhxZExVYU44KysyM3ZQcnFxL2o5ZnFaT25WbzhRckUwUzVZc0lTY25od3N2dkpEOC9IeHMyOGJwZEo2d3pkNjllNCtiN3RHOWUzY0E3cnJyTHU2NjY2N2oybmc4SHBZdVhVcjkrdlhMZVVWVlEydTlTaW5WVFNtMTB1MTJUMUpLUFpHVWxKUVhrbUNFRUVMVUtETDFJN2dVUUhoNCtNaytRQmltYVQ2Z2xKcXJsR0w0OE9GQlNWSVV1ZWVlZTVnd1lRSU9od09sMUdNdWwrdDFKS2tsUkxYbDhYaWlsRkp2QWtwci9YOHBLU2xyUXgxVGtmajQrR2pnZllCLy92T2ZJUm1DWHAyY2VlYVp4YXRGQUsvR3hzYldEV1U4b21wODhza24zSFhYWGNYVEtMZHMyY0x1M1Vjdm9yVjE2MWJXclZ0SFZsWVdyN3p5Q3ZmZWV5OU9wNVBYWG51dDZNdUJFdTNkdXpmUTRRZUVVZ3JMc3JvREU3WFd1Y0NqdG0xL0ZSOGYzeVRVc1FraGhLaitKRkVSUkVVMUtuYnQybldpUkVXWWFacXZLcVdlTkF5RENSTW1NR2JNbUNCRitEL1hYbnN0czJiTklqdzhITU13UnJqZDdoV3RXcldxRmZSQVFreHJyYlRXRVZycnVscnJSbHJyeHFYOE5DbzhKa0pyclVJZHR6aTkyTFk5UVNuVkZsaHJXZGFrVU1kekpJZkQ4UmhRcjJ2WHJseDc3YldoRHFkYTZOYXRHMWRmZlRWS3FkcDE2OWF0YnF1eWlES3diWnUxYS8rWEQzejY2YWU1NElJTGltOHZYYnFVRHo3NEFOdTIrZkhISHpsOCtEQWpSNDVrNzk2OXZQamlpN1J0MjdaNE5NU2dRWU5ZdEdnUk9UazVKWjVyNk5DaHhNVEVCUGFDQXNqcjlVN1NXdmZRV3U5U1NsMGNGaGEyM3VWeW5SNEZhb1FRUWxTWUpDcUNTd0ZFUmthV05vMGkzTzEycjFCS2pYUTRITXljT1pQcnJndGRUVXVQeDhQOCtmT0wxbTd2MXFSSms3VnhjWEcxUXhaUWFJUURqWUdPd0VWQXQxSitMaW84cG5GaEd5R0NJajQrM2cwOEFPVDUvZjZSZ1A4a1RZS21jTFdpZXczRDRNRUhId3gxT05YSzJMRmppd290L3MzajhiUVBkVHlpYkxLenM5RmFjK09OTi9MRER6OWdHQWFHWVhEdzRNSGlZL3grUDVabGNlYVpaM0xWVlZmeDRvc3ZNbkhpUkQ3OTlGTnExNjdONHNXTEdUOStmUEd4WVdGaGVEd2VQdnJvbytJKzdyenp6dUx0R1RObU1HdldyT0JkWkFENGZMN3Y4dlB6T3dCZW9MNWhHTitZcG5rZjRBaHhhRUlJSWFvcEdjNGZSRVhGTkNNaUlvNGJVUkVmSHgvdGNEaFNnYk1pSWlLWVAzOCtaNXh4UnRCalBGYnIxcTFadG13WjExNTdMUWNQSGp3N0lpSmllNmRPbmRxdVhidDJWNmhqQzVJSW9CWHdmUm1QN3dJY0JHVHBRUkZ3Y1hGeFRvZkQ4YVpTeWdDZVQwNU8vaW5VTVIxSmF6MUNLY1dWVjE1SnMyYk5RaDFPdGRLb1VTTnV1dWttWnMrZWpXM2I5d0czaGpvbWNYTHIxNituUllzVzNIZmZmWGc4SGdENjlPbEQ3OTY5Y1RnS1BuTXJwWWlQaitleXl5NmpZOGVPeFV1WDV1WGxjZi85OStQMyt4azZkQ2grdjUvSXlFanExS2xEblRwMVNFNU9wbi8vL29TRmhSMVZBRE0yTnJaNCs5aGxTak16TTQrTE1UMDlIWUJkdXdwZXBndS9iQWk1MU5UVS9ZREhOTTFwU3FtN2xWTFRUTlBzcmJVZUlDdUNDQ0dFT0pZTVVROGl0OXVkQmRSU1NqbVBMQ2JsOFhoaXROYWJnRHIxNjlkbjhlTEYxSzRkMklFTGZyK2ZBd2NPMEtoUkkvTHk4azY2M0dsK2ZqNzkrL2RuMjdadEFIN2J0anY0Zkw0TkFRMnlHdEJhTjZKZ3RNU1NNamJwQS94SEtWVXpKeFVmdysxMmE0Q2twS1JRaHlLZytJT1IxK3RWQUM2WDYwSERNS1pvclRkbVpHUjAycmh4WThsangwUEQ0WGE3OXdMMTVzNmRlOXJYcGlqSmxpMWI2TnUzTDFyclEvWHExV3Z3OWRkZjU0YzZwcG9xbU05VlpYbk5MRTFhV2hvTkdqU2dRWU1HMUtwMTlHektXYk5tMGJ0M2I4NDY2NnppZmN1V0xhTjM3OTVBd2VvZVJTdDlGUG4yMjIvcDJyWHJVZnMrK09BRG5ucnFLUndPQjlkY2N3MFBQL3h3aFdLdGpHT2ZxNDVsbW1aUFlLRlNxajZ3VjJ2ZDA3S3NxbDJiVlFnaFJJMG1VeitDcUtoR1JWSlNVdkdJaXZqNCtMTzAxcnVBT2kxYnR1VGYvLzczU1pNVTJkblp4ZHMzM0hERFVVTk95MnJidG0zY2ROTk41T2JtTW5Ub1VENysrT01USGg4V0ZzYkhIMzlNcDA2ZEFCeUdZZnhxbW1hWGNwKzQ1akdBRTVkaVAxb0U4djhxNExLeXNvN2J0M3IxNmxMbmVKZGszTGh4N05peG95ckRDaXEzMjkzQk1JeEpGQ1FPYjZ0bVNRcGNMdGVGUUwxMjdkcFZPa2tScXNmNzhPSERyRml4NHFnbEtLdFM2OWF0OFhnOEtLVnFwNmVuOXc3SVNVU1ZxMmlTQWdxV0dXL1Jvc1Z4U1FxQU8rNjQ0NmdrQlZDY3BBQ09TMUlBeHlVcEFBWU1HTURxMWF2NTRZY2ZRcEtrS0F2THNsWmtaMmZIYXExL0JSb3BwU3lYeTNVYjh2b3BoQkNpa0x3Z0JGZlJOd3MyUUVKQ1F0ZXdzTEJOZ05HK2ZYdVdMRmxTUEhTME5EdDM3cVJQbno3WWRrR1ppMTkvL1pYOC9QSi9DUmNaR1ZtOEhOcExMNzNFNnRXck9YVG8wRW5idmYzMjI4VUZ3SlJTLzNHNVhIOHI5OG1GcUtRbm5uaUNDUk1tRkgrQTNibHpKK1BIankvekI4b05HemF3WThjT1dyUm9FY2d3QXlsTWEvMEdCZlZRM2t4T1R2NHExQUdWSUJHZ1k4ZU9sZTRvRkkrM2JkdE1tRENCVHo3NXBLaVdSRUFrSmlZQ29MVytOR0FuRWFlZG90b1oxZGt2di95eTE3S3Nkc0NyZ0cwWXhpdHV0M3V4eCtPSkNuVnNRZ2doUWs5cVZBUlJVWTBLUUx0Y3JyOGFodkVwZ052dDVyWFhYaXRUSHg5KytDSGR1M2N2OHhzUTI3YTU5TkxqMy85cXJjbkt5aXBPT2dCY2RkVlZ6SjgvLzZSenlaOTk5bGttVHB4WTlBYitQZE0wRzFtV05hTk1BUWxSQlI1OTlGR21USm5DNDQ4L3pwTlBQc21NR1FWL2Z2MzY5VHZ1MkZxMWFyRm8wU0orK3VrbjdyLy9mcUJnNkxadDIwZjkvUjlyNWNxVmdRbStDcGltZVlkU3FndXdMU2NuNTk1UXgxTVNwZFNsOEw4UDRwVVI3TWZidG0wbVRacEVVbElTMGRIUlI5VUxnSUs2QUJrWkdheFpzNmJTMTlhNWMyY0FsRktWLzRjU29nYnllcjIzSnlRa2ZPSndPTjRIcnJadCt6ZVB4M05SVWxMU2YwTWRteEJDaU5DUlJFVndLVUNicG5tN1Vtb1dGQlRHbWp4NWNwa2FwNmVuczJEQkFyS3lzbGk4ZUhIeC9pT0hoaGFaTW1VS3ZYcjFRbXZOb1VPSGpwdTNtNTJkVGMrZVBTdjhZV3ppeEltMGJObVNsMTkrR2FYVTgyNjN1NDNYNjYyV0g1akVxY2ZwZERKeDRrUXlNek5ac1dJRnljbkpMRm15aERwMTZwVGE1dnp6ejJmbHlwWHMzcjJiVzI2NWhVV0xGaEVXRnNidnYvOU9xMWF0Z2hoOTVTbWxudFphMjBxcE85UFMwazQrRkNvMDJnTzBiZHUyMGgwRjgvSE95c29xSHIzeDBVY2ZVYjkrL2FQdVg3Tm1EUTgvL0REanhvMnI5SFVCbkhubW1VV2JyYXVrUXlGcW9PVGs1S1dtYVo1RlFZMm5XSzMxQnRNMGI3RXNhemFGbzFDRkVFS2NYaVJSRVVSRk5TcUtraFJqeDQ1bDJMQmhaVzQvYytaTUxyNzRZcVpNbVZLOHorUHhzR3paTWhvMWFsU3VXQ0lqSTR1L1pUUU1nNisvL3BvT0hUclF0R25UTXZkeDY2MjNFaHNiVy9TRy9SN1ROTSsyTEN0MDY2bUswOEthTld0NDZhV1grT2MvLzBuejVzMlpPblVxMDZaTlk5aXdZZVRtSHIvWXl0S2xTNCs2UFdmT25PTEsrZ0RYWDM4OXExZXZEa3JzVlVGcmpWS3FGakRYNi9VdVBXbUQwR2tCMEtSSmswcDFFc3pIZS9QbXpkeHp6ejBrSmlZeWV2Um9oZzhmenZEaHcrblRwdytIRGgxaTFxeFpyRnExaWlsVHBtQ2FacVd1cTBpREJnMktObU9xcEVNaGFpakxzdllBNTVxbU9SY1lySlI2dysxMjkvWjZ2VU1BS1RRcmhCQ25HVWxVQkpjRmVBQ21UWnRXNHBTTTBuejMzWGY4NjEvL1l2NzgrUlU2OGJGRG5wY3ZYMDY5ZXZYWXYzOC90V3ZYWnRLa1Niejg4c3ZsU2xRQVhIcnBwY3laTTRlaFE0ZGkyL2ExYnJjN0dlaXN0ZFpLS1Exb3JiVUdORkM4NzhqOVIrNHJiZit4KzBycXN6em5LZTNjU3FtaitybmlpaXNjRjE1NFlaMUpreWFSbXBySzhPSERlZW1sbDNqKytlZlp0R2tUWjU1NUpwTW1UYUpEaHc0QVRKNDhlZUozMzMxM3dPMTI1d0wyRVgxUjJIZlJOME5GNTdNcERPallmVVZ4SG5tN3JOZHAyL1pSOTFYaTM2M2E4WGc4WEhYVlZkeDY2NjA4OTl4enpKczNqNFlORzdKbzBhS1R0dDIzYngvTGx5OW40Y0tGUVlnME1KUlNGSTZtR09CMnUvdFM4RzJqditoSGErMVhTdG1Gdi8xSC9MYVZVdjRqanJXMTF2Nmk5aVVkVzNqL2NmdU8rRjNxZWJUVzBVQ0pSUVBMSTVpUGQ3Tm16UmczYmh3WFgzd3hBTk9uVDJmTW1ER3NYTG1TdFd2WGN2bmxsek52M3J3cVhaVXBJaUlDQUsxMTlWaERVb2dRc3l4cmlNdmwra2dwTlFjWTRIYTdMODdKeWZHa3BhWHRESFZzUWdnaGdrY1NGVUdrbEdvQjBMQmhReTY2NktKeXRXM1dyQmtUSjA0c2R5TEI3L2NURVJGUlBNWER0bTB1dU9BQ25FNG5UWnMyWmVmT25heGJ0NDRPSFRwVXVESi8yN1p0YWQyNk5iLzk5aHRBeDhJUDE0cUNxUzVIbE9ZNFdubjJIN3V2TE1kVTVOaGpQNXY3L2Y2alZsa0JXTFJvRVRObXpNRHBkREpod2dRZWYveHg1czZkQzBCR1JrWmNYbDd4eXJObGlydXFZajl5ZjJrMVRNcmJYK0czOXlYZUh5cEtLZnIxNjBmWHJsMXAwcVFKczJmUFpzR0NCY2NkdDJmUEh2N3puLy9nZFA1djBaYTB0RFF5TXpPNTl0cHJpL2ZadG4xY05mM2x5NWNIN2dLcVRuamh6MUdLSHEvU2ZwZDA3TW5hbHFYZkV0cmtBQkc1dWJsRVJsYjhNM2d3SCsvSXlNamlKTVg2OWV0WnZIZ3hodzhmcG5Ianhyenh4aHNCbVNKMFJESGt2Qk1kSjhUcHhPZnpmZENoUTRkdmE5V3FsUVMwaUlpSTJPRnl1UWI1Zkw0UFFoMmJFRUtJNEpCRVJSRFp0dDNSTUl4MSsvYnRhM2JGRlZld2NPRkNZbUxLTnRyM25IUE9JU1ltcHNUQ2RDWFZxQ2dhMnB5Wm1YblVQTzdEaHc4WGY4UFp1blZyVWxOVGVlT05OM2p1dWVjcWNrbGtaMmZUdjM5L2R1N2NDWkFOeEZ1V3RmR1l3eFFGSzh3b2o4ZWpDdU5RbVptWlJuNSt2Z0pvMnJTcE9uejRzSkdmbjYvOGZyOENxRmV2bnNyTnpUVnMyeTdlbDUrZmIwUkZSU25idHBYV1drVkZSWkdmbjI4VTNRYncrLzJHMCtsVVdtdGwyN1lDc0czYmNEcWR4ZTJLZnNMRHc0dVBPL0oyMFUvbnpwMGJYblBOTlI1Z2F0SEZqQjQ5dXZoeEd6eDRNR1BIamkyZVFuUDU1WmMva3BHUmtmekREejhjUExJZmg4T2hnT0x0d2xpTDd3ZVVZUmpIN1N2dCtDUDNHWVp4MVAxRnY0L3M3OGpmSmUwdjdWaWwxUFFLL1dFRVFVWkdCakV4TVl3WU1ZSVJJMFljZDM5SnkvWmRjc2tseDlWbFNVeE1yQ21KaVdLV1pUa28rSC9saUkyTmRSdytmTmlvVjYrZUl6czcyMUdyVmkySDArbDA1T2JtT3NMQ3doeCt2OThJQ3d0ejVPZm5PeHdPaDhQdjl6c2NEb2RSdEcwWVJ2RnYyN2FMZmh1R1lSeTV6N0J0MjZHVUNpdTZUeW5sS056bjBGb2JSY2NXM25ZWWhqRWVhTDUvLzM2YU4yOWU2V3NPeHVPOVljTUdsaTFieHRkZmY4M216WnRwMkxBaEFDdFdyR0RGaWhWSEhYdm8wQ0crLy83N2lsNU9zZlQwOU9MTlNuY214Q2xrM2JwMWZ3QXRYQzdYSjRaaFhHMFl4Z0xUTk4rMkxHdDRxR01UUWdnUmVKS29DQ0tmejNlZ1RaczJaelZvME9EN2pJd00xelhYWE1NYmI3eFI1dVg3NnRXcmQ5emM2cE1TL1FLdkFBQWdBRWxFUVZUVnFOaXpadytOR3pjdXZwMmVubDZjdUlpUGorZUZGMTdneWl1dkpDNHVqcnk4dkhLdEQ3OXIxeTRHRFJwRVJrWUd3Qjk1ZVhseHFhbXArMHM0VkZNdzFQeTRvcDVGZnYvOTl6S2ZONWdzeTJvTU5EaHkzNUgvMW5YcTFFRnJUWDUrUGs2bms1NDllNjdyMmJQbjkwcXBQY0dPTlJEY2JuZTFUVlE4OHNnakRCNDhtRDU5K3BSNGYxaFlHRGs1T1VkOXczNkswVUQreG8wYjg2SDYvUjhxbkpiU2ZPdldyVldTcUFqRzQ1MlhsNGRTaWlsVHBqQmt5SkJTRXhwWldWbi96OTU5aDBkVnRHMEF2MmMzSlBRaWhDNkM4QW9ZU0hMT0NvaWk4Q0tvU0pNcW9CUVJwSWxZVUZUc2doUkZCVUdhQWhhd1VUNEZSUVdsdnpTekp4VUJJelgwQUpGQWt0M3NudWY3STlrWWtKWmtONXR5LzY2THk5M1pPVE5QQ0o1c25uMW1CdmZjYzArdTU4bnV4SWtUbm9kSHZESWdVUkVUR1JuWjJXYXpEUlNSUlVxcGdicXV0NzF3NFVMSW5qMTdrdjBkMi9Xb1c3ZHV5WW9WSytvV2krVVdBTGNDYUNBaXRRRFVVa3FWRlpGU21RbmVWS1ZVQ29BVHlMZ2ZIQktSV0tYVVhvZkRFY1dsTDBSVTNEQlJrYzhPSERpUWR1REFnZHQwWFYvcWREb2ZIRGh3SUNaT25JaDc3NzNYSi9QOTlkZGZ1UG5tbStGME9oRVlHSWpvNk9pc1h4cEtsaXdKcDlPSjBhTkhBd0FtVFpxRWUrKzlGN2ZmZnZzMXg0MkxpOE5qanoyR3pHVU9VV2ZPbkxuOXdJRURhVDc1SW9ndWNlYk1HZno1NTUrWC9SVGRvMnpac2poNzlpdysvdmhqdEc3ZEdrOC8vZlJsKzEzcDJNcVpNMmRtSFIxSk9XZWE1a2FMeFhMWHpwMDcwYUpGaXp5TmxaL2Y3MXR2dlJWdXR6dFA4ZWJFcmwyN0FBQktxY2g4bTVTb2tJbUlpUGkwU1pNbXZ3VUdCc1lCdUxGMDZkSkp1cTQvWUxmYmYvWjNiSmVoTkUyekFiaGZLZFVKUUhOa1ZNRDkwK0h5eStyS0FpZ0xvQ3FBcHRsZkN3b0tncVpwK3dIOExDSXJFeE1UMXlVa0pGeThMcFdJcUloaG9zSS8zSGE3dlpldTY5Tk4weHc1ZnZ4NG5EaHhBdjM3OS9mNlJEdDI3RUJZV0JoZWZ2bGxiTnEwQ1NWTGxzUmJiNzJGZ3djUFl0YXNXUWdKQ2NIR2pSdlJ1WE5uSEQ5K0hCVXFWTGptbU92V3JjTUxMN3pnV1Z2OTA3bHo1eDQ4Y09DQXcrdkJFMTNCaGcwYkVCSVNrbFdhZnprMWE5YkV2bjM3Y1BqdzRheHJMcWRaczJhNVBxYVhyc3hpc1d3SE1wS2FlVldVdjkrZUtqTVIyZVRuVUlnS3ROalkyTU1OR2pRSUxsZXUzQTlLcVh0RTVFZE4wejR5REdPMHYyTURBRTNUYmdMUUY4QVRTcWxhbnZhZ29DQTBhdFFJTjkxMEUrclZxNGViYnJvSndjSEJDQTRPUnVuU3BSRVVGQVNsRkp4T0p4d09CMDZmUG8xVHAwN2h5SkVqK091dnY1Q1FrSUE5ZS9ZZ01UR3hIb0RoU3FuaFZhdFdUUThPRHY1TUtmV3AzVzdmQWg3aFNrUkZFQk1WL3VPeTIrMmpkVjMvd3pUTkQ2ZFBuNDVqeDQ3aCtlZWZ2MnpuanovK0dJc1dMZnBYZTZsU3BTN2FLQzY3SDMvOEVldlhyOGZvMGFQUm8wY1B1Rnd1QkFRRTROaXhZeGc2ZENqR2pCbURrSkFRakI0OUdqZmRkQlArK3VzdjFLdFg3NnBCTDE2OEdOT25UL2Q4NGpqZGJyZVBCWThObzN6Mnd3OC9vRTJiTmxmdDA3eDVjM3p5eVNjNGRlb1U2dGF0bXk5eDBUL09ueisvdFd6WnNyRGI3VGgvL255ZVRzcncxL2U3UTRjT2wyMzMxb0U0S1NrcFdMZHVIUUFnTFMxdHRWY0dKU3JDNHVQakhRRGE2N28rU2luMW9ZaU0walR0SHJmYjNTdzZPdnFDUDJJS0RRMXRFaEFROEFLQWg0R01Lb2hHalJyaDl0dHZSOXUyYmRHNGNlUHIycFM2VktsU0tGV3FGQ3BXcklqNjlldi82L1hqeDQ5ajA2Wk4yTHg1TTNiczJGSEM2WFErQnVBeFRkTWlsVkp2MnUzMjc1RzV6SmFJcUNoZ29zSy9UTHZkUGpNc0xPeUkxV3BkL3ZYWFgrUEVpUk9ZTm0zYXZ6b09HVElFUTRZTXlkSGdrWkdSYU4rK2ZkYW5rQUVCR2QvdWt5ZFBvaytmUHVqVXFSTUE0TG5ubnNPNGNlUFFxbFdycSs3T1AyM2FOSHo1NVpjUUVZaklzNFpoZklCaWxNVnYyclRwdi9iWXVGd2IrWmFJb0c3ZHV0YzgzcmRmdjM2SWpZMUZreVpOcnZwSlBQbkczcjE3RXpWTis5TGxjdlZkc21RSkhuLzg4VnlONDQvdnQxSUtUWm8wd2FlZmZucloxeDBPQjU1NDRvazh6UUVBUC8vOHM2Y3k3WmZNalFPSjZOckVicmZQMUhYOVZ3QTdsRktOQXdJQ0VqVk51OTh3akh3cmwyclVxRkhsVXFWS1RWRktQUVprN0NQV3FWTW45T3paRTNYcTFQSDZmTldyVjBldlhyM1FxMWN2cEtXbDRidnZ2c1BLbFN2eHh4OS9oQU5ZcnV1NkFXQ00zVzVuZFJZUkZRa0Y2OXpCWWl3OFBQd09pOFd5QlFBYU5teVlkZHhsWHJuZGJsaXQxanlQODlSVFQySFRwcXlmZlgzc2R2dlhlUjYwRUJDUllBQjNBMWg2blpmMEFyQ2hDRzJtS2NDVk4wR2wvR1d6MlFBQWRydTlVTnk3TlUyN1d5bTFvVXFWS2xpOWV2VVZqODB0amt6VFJOZXVYWEgwNkZHWXB2bGdaR1RrZC82T3FURGp2YXBneWE5N1ZZTUdEWUxLbFN2M2sxS3FEUUMzYVpvZlJrWkdYbjZER3U5Um1xWTlvcFNhQzZCVWhRb1Y4T2lqajZKZnYzNWVlYitWVTF1M2JzV2NPWE1RR3h2cmFacnZjcm1lOWxlRkNSR1J0L0JkWXdFUkdSbjV2L1QwOU1ZaVl1N1pzd2RkdW5UeHlvWnVlZjJoS1NJWU1HQkFWcEpDUk5vVWx5UkZKaE9BTXdmOUhTaEdWU1pFVjJNWXhtWVIyWmlZbUlqWnMyZjdPNXdDNWR0dnY4WFJvMGNCd0lpTWpGenA3M2lJQ3FQNCtIaUhZUmp0UmVSRkFGYWwxQmhOMDdiWHJWdjN5dVdoZVZDN2R1MVN1cTR2VUVwOVpyVmFTL1h1M1J1clY2OUcvLzc5L1pLa0FJQ1dMVnZpMDA4L3hXdXZ2ZWFwSmhzYUVCRHdlMWhZMkMxK0NZaUl5RXVZcUNoQVltSmlkb3RJZlFEbmpodzVnazZkT3VIOCtmTitpOGZsY3FGUG56NmV6ZkJjSXRJc1A4c3FDd2duZ0p4VVI1eEN6aEliUkVXWmFiRlluZ0NBenovL0hFZU84QVJPSU9QWTZPblRwd01BUkdRVW1Od2t5Z3VYWVJpVFRkTnNycFJLVTBvMXYrR0dHNDZGaG9ibTdiaWhTelJvMEtCODFhcFZmd1l3S0RnNEdMTm16Y0s0Y2VNUUZCUjBVYi9VMUZURXhNUmtQWC9ycmJjUUZSVUZJS1BpWi92MjdWZWNvMzM3OXBkdGI5YXMyVFhqNjlLbEM1WXZYNDQ3Nzd3VEFCcFpMSmFJc0xDdzV0ZThrSWlvZ0dLaW9vQ0pqSXc4WUpybVRRRDJuVHg1RXAwNmRVSkNRa0sreDVHY25Jd3VYYm9nUGo0ZUl2SzN3K0dvYnhqRzcva2VpUDg1QUNRQWFBbWdDektXZGx6dVQ1Zk1QZ21aMXhBUmdJaUlpQmdSbVp5ZW5vNFJJMGJBNlN6ZWVUeVh5NFVSSTBiQTRYQkFSQllZaHJIVjN6RVJGUVdSa1pFN2s1S1NhZ0RZQnFCaVFFREFKazNUM3ZURzJFMmJOcTFVdm56NXpRRHVhdGl3SVpZdFczYkY1TUhhdFdzeGMrYk1yT2ZyMTYvUDJreTRUSmt5bURScEVpWk5tZ1NIdy90dkZjcVZLNGNaTTJhZ2YvLytVRXFWdFZxdG0zVmR2OHZyRXhFUjVRTW1LZ3FneU1qSXBKTW5UellCc0NrNU9SbTllL2ZHenAwNzgyMytnd2NQb2t1WExqaHg0Z1FBN0hNNm5UZkh4Y1VkeXJjQUNwWjBaRlJKN0FMd1B3QWJydkRuZjVsOVRtVmVRMFNaRE1ONFZVVFdIRGx5QkU4OTlaVFhUczBvYkVRRUw3MzBFdmJ2M3c4UjJlRjBPa2Y0T3lhaW9tVGZ2bjEvT3h5TzFnQW1BaWdCNEdWZDEzOE5DUWtKek8yWXRXdlhMaFVRRUxBY1FOTW1UWnJnczg4K1E1a3laYTdZZjlteVpYam9vWWNBWkp6VTRYUTZzMDVVYTlTb0VUNy8vSE1FQlFWZGRCOU1TVWxCU2twSzF1TzB0TFRjaGdzZ1kxK3hVYU5HQVVBSkVmbFIxL1hHZVJxUWlNZ1BDc1dHYk1WWUNWM1g1d0VZWkxGWU1HN2NPUFRzMmRPbkUrN1lzUU5qeG96eGZPcTVXU2wxWDBSRVJJcFBKNlVDaXh2VUZTeUZiVFBON0RKM3lJOVdTdFc4ODg0NzhjRUhIeFNyelRWRkJDKysrQ0xXckZrREFLZFNVMVBEZU5LSDkvQmVWYkFVaEh0VldGallmeTBXeTJxbFZCQ0E0NlpwZG9pTWpJek02VGlhcGsxU1NyMVF1M1p0ZlBQTk4vOWE2bkVwbTgyR01tWEtRQ2tGMHpTUmxwYUcwcVZMWDdadnJWcTFzR1RKRWpScjFnelZxbFhEaVJNblVLMWFOYmpkYnF4ZXZmcWlNYk1mOFR4NjlPanJlajg0YWRJa0xGMjZGQ0x5cDl2dDFyakJKaEVWSmp5ZXRHQkx0OXZ0UXpWTk8yR2E1cmdwVTZZZ01URVJ3NGNQOThsa0sxZXV4SVFKRXp6SDVYMXo1c3laZ1FjT0hNaGJXcCtJQ01EdTNidFBOMjdjK0xhU0pVditiOHVXTFhXSERCbUNXYk5tb1ZTcFV2NE96ZWNjRGdlZWVlWVpiTnUyRFFDT2lVaExKaW1JZkNzcUttcGRhR2hvbllDQWdKOEFhQmFMWmF1dTY2L1o3ZmFwMXp0R1dGaFljNlhVQzZWTGw4YnMyYk92bWFRQUxrNld2ZkhHRzZoWnN5YUdEaDE2MVd1cVZLbUNWYXRXb1gzNzlsaTFhaFU2ZE9odzBlc1dpd1ViTnVSOGk3QVhYbmdCZS9mdVJYUjA5SDhDQWdKZUEvQjhqZ2NoSXZLVDR2TnhWdUhsTWd6akpSRjV6RFJOZlB6eHgzajk5ZGU5UHNuOCtmUHg1cHR2d3VWeVFTazFRU24xQ0pNVVJPUk5tYitjTnhlUlA2S2lvdEMxYTlmc1Irb1ZTZnYyN1VPM2J0MndiZHMyaU1oK0Vibk5NSXlEL282THFEaUlqbzQrZWU3Y3VaWWlNZ1ZBU1JHWnJHbmFMemFicmNSMVhHNjFXQ3p6QUdEWXNHR29XYk5tanVaMnU5M1l0R2xUVm5XSlB5aWxNSEhpUkU5Q2VLeXU2dzM4Rmd3UlVRNHhVVkU0bUlaaExEQk5zNk9JWU9YS2xYajg4Y2U5TnZpRUNSTXdkKzVjbUtZSkFNTWpJaUplallpSTRENExST1IxaG1HY2NydmR6UUFzUEgzNk5JWU9IWXBKa3laNTVUam1nc1EwVFV5ZlBoMlBQUEtJWjcrZjVjbkp5ZUdHWVJ6MWQyeEV4VW5tRWFZdmlFaFhBT2xLcWZhbWFlN1ZOTzNXcTEybmFWb2JwVlJZclZxMThQREREK2Q0M2kxYnRpQXBLUWxQUFBFRU9uWHFkTkdmbGkxYll0bXlaVmU5dm52MzdtamZ2ajNhdDI4UDB6U3pIdWRVelpvMTBiRmpSd0JRbWNlNEVoRVZDa3hVRkNLUmtaRS91dDN1RmtCR2FlRkREejJVNTAzcFJvNGNpUlVyVmtCRVlMRllIclRiN1hNQkZNK2Q3b2dvWDBSSFIxK3cyKzFEUkdTSXcrRndMbDI2RkYyN2RzMVZhWE5CdEdQSER2VG8wUU9mZmZZWkhBNkh5elROcCt4MmUrLzQrUGh6L282TnFMZ3lET043QUxlSVNKeFNxcTVTYWtkNGVQaklxMXd5RGdBZWVlUVJLSlh6clRhKy9QSkxEQnc0RU5XcVZjT3laY3V3YXRVcXJGcTFDcDkvL2psS2xpeUpPKzY0NDZyWG56NTlHbXZXck1HYU5Xc1FFUkdCTld2VzVQclVwSkVqUjNxV3JReXkyV3hWY2pVSUVWRStZNktpa0ltS2l0cmhjcm1haW9nelBqNGUzYnAxeTlVUEx0TTBNWGp3NEt6enZFV2szZSsvLy82ZHQrTWxJcm9DMHpDTVQ5eHVkMzBSK2U3WXNXTjQ1cGxuOE5CREQySDkrdlgramkxWHRtM2Jobjc5K21IRWlCRTRkT2dRQVB6cWNybHVpWXlNbkE2Z2FKV01FQlZDaG1FY1BISGlSSE1Bc3dDVVVVcDlxR25hTWx5eVoxdVRKazJxS2FYYWx5NWRHdDI2ZGN2eFBIYTdIYkd4c1Jnd1lBQzZkT21DV2JObUFjallWSGZpeElubzBhTUhhdFNvY2RsclQ1OCtuZVA1cnFWQ2hRb0lEdytIVXNwaW1tWTdyMDlBUk9RRFRGUVVRdEhSMGJIcDZlbDFBQ1FlUG53WUR6endBTTZjT1hQZDF6c2NEdlRxMVF0UlVWRVFFWWVJaEJ1RzhhdnZJaVlpdXJ6bzZPZ0V3ekM2aVVockFQYjQrSGc4Kyt5ejZOcTFLMmJObW9YejU4LzdPOFNyU2tsSndmejU4OUc5ZTNlTUdqVUtlL2JzQVlBL1JLUzkzVzV2SHgwZHZkL2ZNUkxSUDQ0ZVBacGl0OXRIQTNoRUtlVldTblhYZFQwbUpDUWthLzhHcTlVYUJtUWNKMXFpeFBWc1ovR1A5UFIwVEpreUJZOC8vamdxVktpQUFRTUc0STgvL3NEOCtmTXhlZkprWExod0FTTkdYUGxrNHY3OSs2TktGZThYUFdSYk51TGI0K09JaUx5RWlZcENLalkyOW9URDRhZ25JcnZPbmoyTExsMjZZTy9ldmRlOExqRXhFVjI2ZE1HQkF3Y2dJaWNCM0d3WVJwVHZJeVlpdWlJeERHT2ozVzV2WnBybWYwWGtmd2tKQ1Zpd1lBSGF0MitQUVlNR1lmSGl4UVVtYVpHU2tvSnZ2dmtHanozMkdOcTNiNDg1YytiZzRNR0RBR0JYU3QxbnQ5dWJHb2F4Rmx4R1IxUlFpZDF1WCt4eXVab0MrQk5BbzZDZ29BaE4wd1lBZ0ZMcURnQm8yclJwamdkKy8vMzNVYnAwYWZUdDJ4Y0FZTFZhTVdMRUNNeWZQeC9mZi84OW5uenlTVml0MW91dUdUbnlueFVvTTJiTXdPelpzM1A3ZFYxUnk1WXRBUUJLcWRZQUN0MFIxMFJVL1BCNDBrSXNMaTd1UElCd1RkTytTMDFON2RDdlh6KzgrKzY3YU5PbXpXWDc3OW16QjRNSEQwWmFXaHBFSkM0NU9ma09ycGttb2dMRWpJeU1YQS9nVGszVHdnQU1kanFkUTJOaVlrckZ4TVRnd3c4L1JJTUdEUkFTRW9LNzc3NGJOcHNOSlV1VzlIbFFUcWNUaG1GZzQ4YU5pSTJOeFo5Ly9nbUh3d0VBRUJHSFV1cFRBUFBzZG52RTFVY2lvb0lrT2pwNlQ4T0dEVzJsUzVmK1VDazFFTUJDVGRQYUtxWHFBVUR6NXMxek5ONktGU3V3YnQwNkxGcTBDT2ZPbmNQR2pSdng0NDgvNHZqeDQzanp6VGVSbHBhR3A1NTZDZzBiTnNTOTk5NkxaczJhb1ZxMWF1amN1WFBXR0EwYS9ITXd4NlhIbEY2NGNDSFhYMnYxNnRWUm9VSUYvUDMzMzFYQ3dzSnFSa1ZGSGNuMVlFUkUrWUFaMWFMQm91djZod0JHQXNCVFR6MkYvdjM3WDlSaC9mcjFlUDc1NStGMnV5RWlxNU9Uazd2Rng4YzcvQkVzRlI2NnJndHc4Ym53NUQrZVkrN3NkbnV4dVhmWHJGbXpkTFZxMWU1UVN2VVNrWDVLcWJLZTF5d1dDMnJVcUlFYmI3d1JOOTEwRStyVnE0ZWJiNzRaZGV2V3hRMDMzSkNqRGZCRUJFbEpTVGh3NEFEMjdkdUgvZnYzNCtEQmd6aDgrRENPSGoxNjZha2tLU0x5clZMcUs0ZkRzVGt6YVV4KzVMbFhVY0ZTaU81VlN0TzAva3FwVDVEeElWNHlnSExmZmZjZGF0ZXVmZDJESEQ1OEdHNjNHMDZuRTQ4KytpaHNOaHU2ZHUyS05tM2FaRlZScEtXbDRmLys3Lyt3ZE9sU3RHL2ZIc09HRGN1Ni9xZWZmc0w5OTk4UEFGaXpaczIvVHZuWXZIa3pXclZxbGVzdnNsdTNiamgwNkJEUzA5TkRZMkppWW5JOUVCRlJQaWdzUDBEbzJwU3U2eThDbUFnQWd3WU53dWpSb3dFQXk1WXR3NlJKa3p3bmhNeTMyKzJqQVBENFVib21KaW9LbHVLWXFMaEVDVTNUYmhXUkZoYUxwUk9BMWdES1g2Nmp4V0pCbVRKbFVMWnNXWlFzV1JJQkFRRUlDQWlBMVdxRjIrMkd5K1dDeStXQ3crSEErZlBuY2VIQ2hTc2VrU29pNTVWU20wM1RYR21hNWphMzJ4MGJGeGVYdSszM3lTYzBUZHV1bE1yWng5L2thN0YydXozbmF5ZjhLQ3dzVExOWUxQTUEzS3FVS3IxcDB5YVVMbDA2VjJNNUhBN1BTUnNGeHNNUFA0emR1M2ZETk0xV2taR1JXL3dkRHhIUjFYRHBSOUVoZHJ2OWJVM1RFcFJTbnk1YXRBZ25UNTVFdFdyVnNHalJJb2dJUk9SVnd6QW1nT3VtaWFod1NzL2NVeWNLd0R3QUZwdk5WdHMwelZ1VVV2VkY1RllBVFpSU2pkMXVkN1hrNUdSTGNuTHlkUTBzSWlhQVV3QjJLNlZpVGRQY1piRlkvbks1WEh1am82TVBBakI5OVVWUjNobUcwY0xmTVhpREp6bGNqSk9SZmhVVkZXVUFhSzdyK25rQXVUcVcxS09nSlNtSWlBb2JKaXFLR01Nd1Bnc0xDenRodFZwLyt2SEhIN1BhUldTSVlSaWYrREUwSWlKdk15TWlJZzRCT0FSZzdTV3ZXY0xEdzhzcnBTb29wVW9ES0FHZ2hNdmxDckJhclc2bGxCTkF1bW1hcVc2MysrK1ltSmh6NEJHaVJBU0lpSnhRU3RVN2MrWU1hdFdxNWU5NHZDWTFOUlVBWUxWYXVUOFpFUlY0VEZRVVFWRlJVVCtIaFlYcFZxczFBb0F5VGJOVFpHVGtELzZPaTRnb0g1bVJrWkZKQUpMOEhRZ1JGUzVLcVNNQTZoMDlldFRuaVlwcDA2WmgyTEJoS0Z1MjdMVTc1OUc1Y3huNUNZZkR3ZnNpRVJWNFBKNjBpSXFLaWpKY0xsY2RBTGN5U1VGRVJFUjBmVXpUM0FBQU8zYnM4T2s4SW9LdnYvNGFBUUcrLzl3d01URVJaOCtlaFlpY2pZMk5UZkQ1aEVSRWVjU0tpaUlzT2pxYVA0aUlpSWlJY3NCaXNXd0dnT2pvYUovT2MvYnMyYXdOZjMxdDI3WnRub2Nid2IzS2lLZ1FZRVVGRVJFUkVWRW1FWWtHZ04yN2Q4UGxjdmxzbnIxNzl5STFOUlVPaCs5UGkvLzU1NTg5RDVmNWZESWlJaTlnb29LSWlJaUlLSk5oR0VjQmJEcC8vanl5YjB6dWJWRlJVWEE2bmRtckhYemkvUG56TUF3REltSTZuYzQxUHAyTWlNaExtS2dnSWlJaUlzcEdSQ1lCeURyaTNSYzJiTmlBcmwyNzRvY2ZmTHVWMk55NWN6MG5mbndkRnhkMzNLZVRFUkY1Q1JNVlJIUTFLVURHcHpIa1h5a3BLWjZIYWY2TWc0aW9PREFNWTQySTdEMTQ4Q0JXckZqaDlmSGo0dUp3OU9oUlBQMzAwNGlLaXNLUkkwZThQZ2NBbkRwMUN0OS8vejJRc1MvRkJKOU1Ra1RrQTB4VUVORVZpVWdjQU96ZnY5L2ZvUlI3eDQ0ZEF3Q0l5RDQvaDBKRVZCeTRYQzdYVUFDWU1XTUdUcDA2NWRYQjU4K2ZqNjVkdTZKY3VYSjQ4TUVITVhQbVRLK09EMlNjS3ZMS0s2L2cvUG56RUpFNWhtSHM4dm9rUkVRK3drUUZFVjNOQWdDWU9uVXE5dXpaZ3dzWEx2ZzdubUluSlNVRmYvMzFGOTU5OTExUDAxSi94a05FM2lFaVNrU0NSS1M4aUZRV2tlQktsU3FoVXFWS0VKSGdiSDhxWi9ZSkVoSGw3N2lMazVpWW1JMEFQa3BPVHNiSWtTUGhkRHE5TXU2YU5XdGdHQVlHRGh3SUFIamtrVWV3WThjT3JGMjcxaXZqZTh5Y09STTdkKzRFZ01QSnlja3ZlSFZ3SWlJZjQvR2tSSFJGaG1GOG9tbGF6MTI3ZHQzVHIxOC9mNGREd0hhbjB6blIzMEVRa1ZlVUFCQU1vSGJtZndOMVhmZThkbmUyZms0QXB3QWtBRGlaK1p6eWljdmxldDVxdGJiWXQyK2Y3Y2tubjhTc1diTmd0VnB6UGQ2ZVBYdnc1cHR2NHZubm44Y05OOXdBQUNoWHJoekdqUnVIMTE5L0hUZmNjQU95L1R2SXRXKy8vUmFMRmkwQ2dCU1h5L1ZnZkh6OHVUd1BTa1NVajVpWko2SnJLYUZwMnJOS3FiNEEvZ09nbEw4REttYlNNcGQ3TEhVNm5SUGo0dUw0U3dwUkVTQWk1UUNFQU5oNm5aZTBCQkNubEVyMlhWUjBPWnFtQlN1bHRnS29IeDRlanBrelo2SlVxWnovS055NWN5ZkdqaDJMenAwN1krellzZjk2ZmZyMDZmanFxNi93N0xQUG9rZVBIbEFxZDIvVEZ5NWNpRm16WmtGRVhDTFN4VENNMWJrYWlJaUlpSWg4UjlkMTBYWGROOXUyRXhIbFF1YVNqczV5L1RxTFNHVi94MTFjaFlTRTNLQnBtcUhydW5UdTNGbDI3ZHFWZzIrZHlEZmZmQ08zM1hhYmZQamhoMWZ0TjNmdVhMbnR0dHZrNDQ4L3p0SDRJaUxuejUrWDhlUEhTK2JQdkF1aG9hRnQvZjMzUmtSRVJFUlh3RVFGRVJVMGtySC9SSThjL0I3YVUwU0MvUjEzY1JZU0VsSlcxL1dWdXE1TDgrYk41ZU9QUHhhbjAzbGQzN3lUSjAvSzFxMWJyNnR2WEZ6Y2RZL3JzWEhqUnVuUW9ZUG91aTZhcGgwSUR3OFA5L2ZmRnhGUlhuRHBCeEVWZVo0a2hkMXU1ejJQaUFxRXpLVEQzYmorRFhKN0FkaWdsUEx1OFJPVVUwclg5YWNBdkEyZ1pPWEtsZkgwMDAvajNudnZ6ZFBlRmJrVkV4T0RPWFBtWU51MmJaNm1GVWxKU1kvdTI3ZnY3M3dQaG9qSWkvaW1uWWlLUENZcWlLaWdZYUtpY0FzSkNha2VHQmc0VHluVkdRQXFWNjZNQVFNR29IMzc5cWhXclpwUDUzWTRITmkwYVJPV0xsM3FPZFVESXJMWE5NMW5vNktpVnZsMGNpS2lmTUkzN1VSVXBFakc4WDJCQUlLUXNhdStwVjI3ZGljQllPM2F0Vld6ZFRVQnBBTndBSEFxcGJnMGhJanlEUk1WUllPbWFTMlZVcThCdUE4QWxGSzQ3YmJiMExadFd6UnIxZ3gxNjliTjlhYVkyWjArZlJxUmtaSFl1SEVqMXE1ZGk3UzBOQUNBaVB5cGxIclhicmN2QU9ESzgwUkVSQVVFanljbG9xS0dSLzRSRVZHK01BeGpLNEQ3YlRaYkl4RVpaWnBtNzUwN2QxYjFWRHFVS2xVS05wc05qUnMzUnAwNmRWQzllblZVcWxRSmxTcFZRbEJRRUVxVUtBR2xGTkxUMDVHZW5vNi8vLzRiU1VsSk9IWHFGQTRmUG95Ly92b0xFUkVST0hic1dQWnBYUUIrRkpGUERNTlloWXpFT3hGUmtjS0tDaUlxVW9SSC9oRlJJWkM5b2lJbUpnYURCZzNDUng5OWhPblRwMlBmdm4yb1U2Y08zbmpqRFRSdTNOaHpDU3NxQ2dkTGFHaG9HNnZWMmh0QUs2WFVyZkRDKzIwUk9hcVUybWFhNXZmcDZlbkw0dUxpenVjOVZDS2lnb3NWRlVSVTFBUWlvNUxpZWdWblhrTkU1RmZMbHkvSGpCa3pFQmdZaUpkZmZobHZ2ZlVXbGl4WjR1K3dLR2ZNNk9qbzN3RDhCZ0Nob2FGbExCWkxHd0JoRm91bHNZamNDQ0JZS1JVc0lxV1VVa0VBTEFBY0l1SlFTcDFCUnBYZkNkTTAvN1JZTEZHcHFhbWIvL2pqajROKytucUlpSWlJS0srRVIvNFJVU0dRL1Y0VkhSMHR1cTdMb1VPSHNtNU1XN1pzRVp2TkptNjNtL2NxSWlJcWRpeitEb0NJaUlpSU1rNk84Q2hYcmh4RUJDNFg5MGNrSXFMaWg0a0tJaUlpSWlJaUlpb3dtS2dnSWlJaUlpSWlvZ0tEaVFvaUlpSWlJaUlpSWlJaVg3amNCblhidG0yVHZuMzdTb3NXTGFSWHIxNnlhOWN1YnFaSlJIN0ZqWCtKaUlpdWpCVVZSRlRrZVk3OCsrV1hYMUM5ZW5XODlkWmIvZzZKaUlpSWlJaXVnSWtLSWlyeW5uamlDVlNwVWdYbHk1ZEhuejU5c0hmdlhwaW02ZSt3aUtoNE13RTRjOURma1hrTkVSRlJrY2RFQlJFVmVUenlqNGdLSUNlQVV6bm9md281UzJ3UUVSRVZXZ0grRG9DSWlJaW9HSElBU0FEUUVrQXdnS0J4NDhaOUN3QlRwa3pwZFVtL1U1bDlIZmtkSkJFUmtUOHdVVUZFUkVTVS85S1JrWUE0QjZBRUFFdEVSSVRudFEzWitwbVpmUjJaL3lVaUlpcnltS2dnSWlJaXltZEtLVUZHOGlHclNrTFhkYzlyT1ZrU1FrUkVSRVJFQlJtUC9DT2l3a3JYZGRGMVhmd2RCeEVSa2I5eE0wMGlJaUlpSWlJaUtqQ1lxQ0Npb29aSC9oRVJFUkVSRldKTVZCQlJVY01qLzRpSWlJaUlDakZ1cGtsRVJRMlAvQ01pSWlJaUtzU1lxQ0Npb29aSC9oRVJFUkVSRldKTVZCQlJrY0lqLzRpSWlJaUlDamNtS29pSWlJZ0tBQkU1NE84WWlJaUlDZ0p1cGtsRVJWcDRlSGhIRVRrQ0FKcW05ZlYzUEVSRWw2UHIrbENsbEttVXFxdnIrbmgveDBORVJPUlB5dDhCRUJINWdxN3JuUUZNQUJDYXZWMUVFa1RraGNqSXlNWCtpWXlJNkIrNnJqOEs0Q1VBOVhIeCs3TGpBTjYzMisxVC9SSVlFUkdSSHpGUlFVUkZpcVpwWFpSU0V3RTBBWURLbFN2ajRZY2ZSc1dLRmJGdzRVSWNQbndZQUNBaVJ3RzhZQmpHRndERWZ4RVRVWEdrNi9yakl2S2lVdW9tQUtwR2pScDQrZVdYVWFaTUdVeWVQQm03ZCs4R0FJaklTUUF6RGNONHk2OEJFeEVSNVNNbUtvaW9TTWlzb0pnSW9Da0FWS2xTQmYzNzkwZmZ2bjFodFZxeituMy8vZmRZdUhBaERoMDZCQ0Nqd2tJcDlhTGRibDhNSml5SXlNZkN3c0llc1Znc3J3Sm9vSlJTVmF0V3hTdXZ2SUxiYjc4ZEZzcy9LM0tqb3FJd2FkSWsvUG5ubndDeWtxdnZHWVl4elQrUkV4RVI1UjhtS29pb1VBc1BEKzlxc1ZnbUlMT0NJamc0R0FNR0RFQ2ZQbjB1ZXROL3FSOSsrQUdmZlBJSkRoNDg2R2s2S2lJdkdvYnhPWml3SUNJdjB6U3RqMUxxTlJGcHFKUlNsU3RYeHF1dnZvbzc3cmpqcXZjcXd6QXdjZUpFN04rLzM5TjBXRVRlTlF4alJyNEVUa1JFNUFkTVZCQlJvWlJaUVRFRlFHTWdJMEhocWFDNDJwditTNjFjdVJJTEZ5N01uckE0QnVBbHU5MytLWml3SUtJOHN0bHN2VVJrc29qVVUwcXBTcFVxWWNLRUNXamV2UGwxMzZ0RUJMR3hzWGoxMVZjOTFXQUM0TGlJVEdPRkJSRVJGVVZNVkJCUm9kV0J5Q0VBQUNBQVNVUkJWQkllSHQ1VktUVlJLUlVDQUZXclZrWC8vdjNSdTNkdkJBVGs3c1JsRWNHUFAvNklCUXNXNE1DQkE1NjJJd0JleXR6RHd2UlMrRVJVVElTSGh6K29sSm9DNEQ5S0tWVytmSGxNbURBQkxWcTB5UFc5eWpSTnhNYkdZdno0OFRoNjlDaEVSSlJTQ1NMeXRtRVljN3o3RlJBUkVma1BFeFZFVkNpRWhZVjF0MXF0RTVCWlFWRzFhbFVNSERnUVBYdjJ6UFdiL2t1SkNINzY2U2NzV0xBQSsvYnQ4elFmTTAzenBjakl5TThCdUwweUVSRVZXYnF1ZHdMd2ptZUpSK25TcFRGcDBpUzBhTkVDSlVxVThNb2NwbWtpT2pvYUw3MzBFazZjT09GSldCd1NrYmNNdy9qRUs1TVFFUkg1RVJNVlJGU2daZTVCTVFWQVF3Q29WcTBhSG5ua0VmVHExY3RyYi9vdjVhbXdXTGh3WWRhNmNCRTVJU0xqSWlNanZ3QVRGa1IwQ1UzVDdnRXdBMEJqcFpRcVdiSWszbmpqRGR4MTExMElDZ3J5eVp5bWFlTDMzMy9IK1BIamNlYk1HWWlJQURpSWpHcXdMMzB5S1JFUlVUNWdvb0tJQ2lSZDE3dUp5RVNsVkdNQXFGNjlPZ1lNR0lBZVBYcDRyWUxpV2t6VHhNOC8vM3hSaFlXSUhGVkt2V3kzMno4REV4WkV4WjZtYWUwQWZBU2d2bExLRWhRVWhLbFRwM3ExZ3VKYTNHNDNkdTNhaGFlZmZocG56NTcxSkN5T2lNZ0xrWkdSaS9NbENDSWlJaTlpb29LSUNoS2xhVm9QcGRRRVpGWlFWSzllSFlNR0RVSzNidDN5TFVGeEtkTTBzV2JOR3N5ZlB6Lzd6dnZIUmVUbENoVXFmTHArL1hxWFh3SWpJci9STk8xdXBkUThFZm1QVXNwU29rUUpUSmt5QlMxYnRrUmdZS0JmWW5LNzNZaUppY0ZUVHoyRjVPUmt6NUtRdzI2Mys3bW9xS2h2L0JJVUVSRlJMakJSUVVRRmdjcXNvSmlzbFBvUEFOU29VUVA5Ky9kSDkrN2Q4KzFUeVd2eFZGZ3NYTGdRZi8zMUY0Q01KU0ZLcVJmdGR2dm5BSml3SUNyaXdzTENtbHNzbGtVQUdpcWxMRmFyRlcrKytTYmF0R21Ea2lWTCtqczhBRUI2ZWpyc2RqdWVlKzQ1WExod0lXdEppRkpxdE4xdVgrWHYrSWlJaUs2RmlRb2k4aWVMcG1uZHMxZFExS3haTXl0QjRhOEtpbXZ4VkZnc1dMQUE4Zkh4bnVaakl2S0tZUmlmQVVqM1kzaEU1QVBoNGVITkxCYkxsNW5IakZxc1Zpc21UNTZNVnExYSthMkM0bHBjTGhkaVkyUHh4Qk5QSURVMTFWTmhjY3psY2cyUGpvNWU2ZS80aUlpSXJvU0pDaUx5QjR1dTZ6MUY1QzJsMUMxQVJnWEZvRUdEOE9DREQxNVhnaUkxTlJYeDhmRm8yclFwQU9DdHQ5NUNseTVkRUJZV2hvaUlDTGhjTHJSbzBlS3FZM3o4OGNlb1c3Y3UyclZybDZzdndqUk4vUHJycjVnL2YvNmxGUmF2T2h5T1JYRnhjYzVjRFV4RUJVWllXSmhtc1ZpK0F0QkFLV1ZSU21IU3BFbG8zYnAxZ1UxUVhNcmxjaUVxS2dxalI0K0d3K0h3VkZnY1ZVbzlacmZiZi9aM2ZFUkVSSmRpb29LSThwT25nbUl5Z1BwQVJnWEZnQUVEOE9DREQrWm9pY2ZLbFN1eGF0VXF6SjA3RndCd3p6MzNZTjY4ZWFoZnZ6NTI3OTZORjE1NEFTMWF0TUF6enp4ejJSMzNrNU9UMGJGalI4eWJOdytOR2pYSzB4ZDF1UW9MRVRrcEl1UFQwOU0vWThLQ3FQQ3gyV3lOUkdTRmlOemlTVkM4OHNvcnVPKysrM0sweEtOMzc5NUlTMHU3WmdMMjJMRmoyTHAxS3dDZ1ZhdFcxelgyMUtsVGNjY2RkMXgzTE9ucDZkaStmVHZHamgyTDlQUjBUNFZGQW9DSDdYYjdwdXNlaUlpSXlNZVlxQ0NpL0dETnJLQjQwMU5CVWF0V0xRd2NPQkJkdTNiTjFSS1BRWU1HWWNDQUFXamJ0aTJPSHorT1hyMTZZY09HRGJCWUxBQXlFaEh6NTgvSHlKRWpVYkprU1d6ZnZoMHZ2L3h5MXZYbnpwMURZR0RnVlgvaFdMTm1UWTVpOGxSWWZQTEpKL2p6eno4OXpjY0F2SDd1M0xsUDQrUGpIVG44TW9rb24rbTYzZ0RBTWdBaEFLd0E4TkpMTDZGang0NjUyb09pZCsvZW1EWnRHbTY4OGNhcjltdlpzbVZXb3NMWG5FNG50bTdkaXVlZWV3NXV0eHNpWWlxbERpQWpZYkV0WDRJZ0lpSzZDaVlxaU1pWHJKcW05UUx3bGxLcUFaQlJRVEY0OEdCMDd0dzVUM3RRMkd3MmxDbFRCa29wbUthSnRMUTBsQzVkK3JKOWE5V3FoU1ZMbG1ROVAzVG9FSVlNR1lMUFAvOGMxYXBWdytIRGg2LzVTMFJPbUthSmRldldZZDY4ZWRrckxFNEFlUDNzMmJPTERodzRrT2ExeVlqSUsydzJXMzNUTkZjajg1aFJBSGpsbFZmUXNXUEhQRzNvMjd0M2I2U25wMmVOc1gvL2Z0U3JWKzlmanc4ZlBweHZpUW9QdDl1TjdkdTNZOHlZTVRCTjAxTmhjZHpsY25XUGpvNW13b0tJaUlpSWloU3JydXNQYVpxMlI5ZDEwWFZkT25mdUxFdVhMcFgwOUhUeHR0ZGZmMTNtelp0M1hYMWRMcGM4K3Vpajh1dXZ2Mlk5MTNYZDZ6R0ppTGpkYnZubGwxK2tUNTgrNHZsNzBEVHRwSzdydytyV3JWc3dqZ2NnS3VaQ1EwTnI2N29lbzJtYTIvUC82ZUxGaThYcGRIcmxQdENyVnk4NWRPaFExdk03Nzd3ejYvSGRkOStkOVhqTm1qVmVtUzgzMHRQVFplM2F0V0t6MlR6M0tWUFR0SVFtVFpxRSt2djdRMFJFeFJNcktvakk2elJOMjZtVXVnM0lxR1lZTkdnUXVuVHA0cE5UUE54dU4rNjc3ejVNblRvVnVxNWZzLzk3NzcySEw3LzhFaFVyVnN4cU8zUG1ERzY0NFlhTCt1VjAyY2ZWZUNvc1B2NzRZK3pkdTlmVGZPak1tVE1OV1YxQjVEK2FwdjJpbEdxTHpDVWVvMGVQUnI5Ky9ieTZTV2J2M3IzeDNudnY0Y2tubndTUVVkRlZwMDRkQUxpb21pc3dNQkJmZmZYVkZmZW5TRTFOUmFsU3BmN1YvdUNERDJMczJMRmVpZFhsY21IdDJyVVlQMzQ4QUVCRVRBQi9HSWJSeENzVEVCRVJYYWVDZWZZZkVSVjJXZSttUzVZc2lVcVZLa0VwMytSRnQyelpncVNrSkR6eHhCUC9TamFjUG4wYVk4ZU9SWThlUFFBQTMzNzdMZXgyZTlibWwwQkdvcU41OCtiL2V1NU5TaW1VTDE4ZVpjcVV5ZDRjV0xseVpjdUJBd2U4T2hjUjVjaHR5RXhTTkduU0JEMTY5UEQ2U1I0aWdvQ0FBQ3hmdmh4QXhrYVpuc2V0VzdmT2V1eXhlZk5tQUVCS1NzcEZ5OWxzTmh0V3JWcUZpaFVyWGpGcGtWY0JBUUZvMjdZdFdyZHVqUTBiTmlCekNVeWpoZzBibHR1elowK3kxeWNrSWlLNkFsWlVFSkV2QkdpYU5rSXBOUlpBSFFDb1g3OCtoZzBiaGpadDJzQnF0WHB0b2hFalJ1RFdXMi9GYjcvOWhxKysraXJyaEkrelo4K2llL2Z1V0xKa0NXclVxSUdkTzNmaXBaZGV3cWVmZm9yT25Uc2pJaUlDd0QrSmlTczl6d3ZUTkxGejUwN01temNQa1pHUkFBQVJPUXZnQTR2RjhtNUVSRVJLbmljaG9qelJkZjFEQUU5NG5vZUhoMlBHakJtWEpoWnpyVk9uVGdnSUNNamE2UGRLRlJWQVJzVlgzYnAxQVFDUFAvNDR1bmZ2anZ2dnZ4OUFScUxpMTE5L2hkUHB4TUNCQXpGejVrelVyMS9mS3pFQ0dTZUN2UHp5eTFpN2RtMzI1cFYydTcwYkFMZlhKaUlpSWlJaThyT0E4UER3TVpxbUhmYXMvZTdaczZmODl0dHY0bks1OHJ5dU9pSWlRbHExYWlWSlNVbXlZTUVDbVRadG1vaUltS1lweno3N3JIejQ0WWNYcmNIZXUzZXZpTWhGZTFKY3VrZUZOL2FzTUUxVGR1ellJWU1HRGNxK044VnBUZFBlcUZtejV1VjMvQ1FpZjFLYXBuM20rZjlWMTNVWk9uU29wS2FtNXVsZTRIYTc1YzQ3N3hTMzJ5MGkvK3hQTVdQR0RGbTRjS0dJaUtTbHBjbnk1Y3RsM2JwMVdkZXRXTEZDaGc0ZEtxWnBaclhwdWk1bno1NFZFWkhWcTFmTC9mZmZMOGVPSGN0VGZDSVo5OGJ4NDhkTDlxOWQwN1IxTnBzdDl6dUlFaEVSRVJFVkFsWk4wMGJydW43UTgwYTRWNjllc25idDJseHZydWwwT3FWMzc5N3kyV2VmaVVoR2dtSElrQ0V5Yjk0OGVmdnR0Mlg0OE9GWFRJWmNMakhoK1lYZ3hJa1RjdHR0dCtVcUpyZmJMZHUyYlpQQmd3ZG5mOU9mcUduYXE3VnIxL1orblRZUmVadlNOTzJyN0wrMGp4a3pSdExTMG5KMVQ5aTdkNjkwNjlZdDY3a25VZUZ3T0dUTW1ESHk3cnZ2U3BjdVhlVFZWMStWMzMvL1hVUkVFaElTNUlFSEhwQWpSNDVjTkZiMlJJV0l5QWNmZkNBUFBmU1FYTGh3SVZleHVWd3VlZnZ0dHk5TlVHd09DUW54N3RvWElpSWlJcUlDenFycitxaExLeXpXckZtVDQ0VEZsQ2xUWk5DZ1FSZGRGeEVSSWMyYU5aUGJiNzlkZHUzYWRjVnJMNWVvV0xObWpUUnYzbHlhTldzbXp6Ly9mSTVpY2J2ZHNuWHIxc3RWVUx6TTB6MklDaVdMcnV0ZjZMcnV6SjZ3K1B2dnZ5K3FjcmlXV2JObXllVEprN09lMzNubm5lSndPR1RqeG8yeWJ0MDZHVE5takV5ZlBsME9IRGlRMVdmTW1ER3lZY01HRVJHNWNPR0N1TjF1T1hyMHFPaTZMbi8vL2ZkRjk1MnhZOGZLbGkxYnJqc2UwelFsSlNWRkprNmNtRDFCNGRKMS9WZmVxNGlJcUNEaEhoVkU1QTlXVGROR1p0L0RvbTdkdWhnNWN1UjE3V0d4WXNVS3pKczNENHNXTFVLSkVpV3djZU5HL1Bqamp6aCsvRGhHamh5SnRMUTB6SjQ5R3cwYk5zUzk5OTZMWnMyYW9WcTFhbG5YYjlxMENYZmRkUmVBaS9la01FMFRBTExXa2wrTFp3K0syYk5uSXlZbXh0TjhXa1JtbkQxN2RpcFA5Q0FxOUt5YXBpMVRTajBBb0FRQXRHM2JGcSs5OWhyS2xDbHoxVTJDblU0bk9uVG9nSG56NXFGKy9mbzRmUGd3dW5mdmpuTGx5aUUwTkJTREJ3OUdhR2dvMXE1ZGk4V0xGK1BJa1NONDU1MTMwTEJoUTVRc21aRXpHRE5tVE5ibW1pMWF0TUJISDMyVXF5OUNST0J3T1BEaGh4L2lxNisrOGpTN1JTVEM3WGEzalk2T3ZwQ3JnWW1JaUh5RWlRb2k4aWRMZUhqNGNJdkY4anlBbXdDZ1hyMTZHRDU4T05xMGFYUEY0MHdQSHo0TXQ5c05wOU9KUng5OUZEYWJEVjI3ZHIwb3laR1dsb2IvKzcvL3c5S2xTOUcrZlhzTUd6YnNzbVBsWnZOTTB6U3hZOGNPekowN0Y5SFIwWjdtUkJHWm5weWMvRTU4Zkx6anVnY2pvZ0xQWnJPVk1FM3ovNVJTOXlMenhMU09IVHRpM0xoeEtGMjY5QlVURm52MjdFSERoZzBCWk54clZxMWFoWGJ0MmwxMm84NHpaODZnUW9VS0Z5VnEwOUxTNEhBNEVCQVFrS3ZOUFVVRVRxY1RuM3p5Q1Q3NTVCTlBzeHRBMUxsejUvNGJIeDkvTHNlREVoRVI1UU1tS3NpYlZFaElTTFhBd01CcUFJSkZwSjVTcWlHQVdrcXAyZ0JxaUVoWnBWUXBBSjROQlZORkpFVXBkVUZFam9uSUVhVlVBb0EvVGRQY3A1UTZhYlZhVDBSRVJKd0FZUHJwNnlMZlU1cW1EVk5LdlFUZ1JpQ2p3bUxZc0dGbzI3YnRGUk1XQU9Cd09MSk8rdkExMHpTeGJkczJ6SjA3RjdHeHNRQUFFVG1qbEpybWNEamVqWXVMYytaTElFVGtGeUVoSVlGQlFVRmZpOGdEU3FsQUFIamdnUWZ3ekRQUG9HTEZpajQ3aGptblJBUVhMbHpBb2tXTHNIRGhRayt6UzBTMld5eVdqaEVSRVgvN016NGlJcUpyS1JnL1VhbFFDZzhQcjJpeFdCcUpTSE1BOXlpbFdnT280SXU1Uk9ROGdJMEFmaFdSN2VucDZYL0V4Y1dkOGNWYzVGZEsxL1dSQUo1RFpvVkZuVHAxTUdyVUtQejN2Ly8xNnJHbU9lR3BvSmcxYXhaMjdkcmxhVDR0SWg5WUxKWXBFUkVSNlg0SmpJajhvbmJ0MnFXcVZxMzZmeUxTeHBPdzZOcTFLOGFNR1lQeTVjdjdMV0VoSWtoSlNjRVhYM3lCZWZQbWVacmRBS0tVVXZkRlJFUWsraVV3SWlLaUhHS2lnbkpDaFlhRzNtSzFXdHNDZUZRcDFleWlGNVZDNWNxVlVhVktGVlNzV0JHMWF0VkMzYnAxRVJ3Y2pPRGdZRlNwVWdXbFM1ZEdVRkFRZ29LQ29KVEtLbXROVFUxRlltSWlUcDA2aGNURVJCdzRjQUFKQ1FsSVNrckM2ZE9ua1ppWW1MVi9nSWVJUklySUlxWFVHc013ZG9NVkYwV0owalJ0R0lEbmxWTDFBT0NtbTI3QzhPSERyMWxoNFUxWHFLQklWRXE5YjdmYjN3SEFCQVZSTVJZYUdsb21JQ0JnSllCV3lOekRvbS9mdm5qODhjZFJybHk1ZkV0WWlBaFNVMU94Yk5reWZQREJCNTVtdDRqRXBxZW4zeGNiRzNzaVh3SWhJaUx5RWlZcTZKcWFOR2xTclVTSkVoMlZVdU1CM094cEwxdTJMR3JVcUlIUTBGRGNkZGRkMEhVOVYydG9yMGRhV2hvTXc4RG16WnRoR0FhT0hUdUdjK2YrV1ZvcklrZEVaSkpTYW9WaEdFZDlFZ1Q1aGE3cmp3TjRDWmtWRmpmZWVDT0dEeCtPZHUzYStTeGhJU0w0My8vK2h6bHo1bVJWVUlqSUdRRHZHSWJ4TGdDWFR5WW1va0twUVlNRzVjdVZLN2RLS2RVU21YdFk5Ty9mSDQ4OTloaktsaTNyczRTRmlDQXRMUTNmZmZjZDNubm5IVSticVpUYTVYYTc3NCtLaWpyaWs0bUppSWg4aklrS3VoS2xhVnFvVXVvVkFEMkFqSXFKR2pWcUlDd3NEQTgvL0RBYU4yN3Mxd0RqNCtPeGVQRmkyTzEySEQxNk5LdmlRa1IrQlBDYVlSaDJzTXFpeU5BMGJUaUFjVXFwdWdCUXUzWnRqQm8xQ3ZmY2M0L1hsb1NJQ0xadTNZbzVjK1lnTGk3TzA1d0k0SDI3M1Q0RkdTWFVSRVNYMWJScDAwb2xTcFJZaG13VkZnOC8vREFHRHg2TUNoVXFlRFZoY2VIQ0JheGF0UXBUcDA0RmtKV2dpQktSYm9aaEhQVGFSRVJFUkg3QVJBVmRTb1dHaG1wV3EzV0dVdXBPQUtoWXNTSmF0R2lCSjU1NEFqVnIxdlIzZkpkMTZ0UXB6Sm8xQzF1MmJNR1pNeGxiVjRoSXBHbWF3Nktpb240SEV4WkZSbmg0K0ZDTHhmSUNNcXQ3YnJ6eFJvd1lNUUx0MnJYTGRjTGljaFVVQUU2SnlIdUdZYndESmlpSUtBZHV1ZVdXS21YS2xGbWV2Y0ppeUpBaDZOZXZYNTczc0VoSlNjRlBQLzJFaVJNbkFzaElVQUNJVVVyMXROdnQ4ZDZJbjRpSXlOK1lxS0FzWVdGaHRTd1d5MnlsVkdjQXFGV3JGZ1lQSG95dVhic1dtSjNNcjBWRThNc3Z2MkRPbkRrNGRPaVFwMjI5aUR3YUdSbDV3TC9Sa1RkcG12WVlnSmM5RlJhMWF0WENpQkVqY045OTk4RmlzVnozT0pzMmJjS2NPWE93ZS9kdVQ5TnAwelRmaTR5TW5Bd211SWdvRHpLWFRpNVhTclVBWUFXQUVTTkdvSGZ2M2puZXd5STFOUlZyMXF6QkcyKzhBUUFRRVZGSzdVNVBUKzhlRXhPeit4cVhFeEVSRlNxRjQ3ZFA4aldycG1tREFNeFRTbGtxVmFxRVo1OTlGaDA2ZFBCM1hIbXlZY01HdlAzMjIwaE1USVNJbUNMeWJHUms1RXh3ZjRFaTVkSUtpMXExYW1IVXFGRm8zNzc5VlJNV1c3WnN3VWNmZlpTVm9CQ1JVd0NtWlZaUU1FRkJSRjZqYVZwTkFJdVZVbmNoTTJFeGN1Ukk5T3paODVvVkZxbXBxZmpsbDEvdzVwdHZBc2hJVUFDd1d5eVdSeU1pSW1MeUlYd2lJcUo4eDBSRk1aZTVBZGlYU3FrSEFnTUQwYjE3ZDR3ZE83YlFWRkJjaTRoZzl1elpXTHg0TWRMUzBnQmdzOFBoNk1xalRZdWV6QXFMRjVSU0RRQ2dSbzBhR0RWcTFMOHFMRFp2M294WnMyWmg3OTY5QUFBUk9hbVVldGR1dDc4TFFQd1JPeEVWRHlFaElYV0Nnb0srQUhBSE1oTVdUejc1SkxwMTY0Ynk1Y3RmMURjdExRMi8vdm9yWG4zMVZRQlpGUlNSYnJmN3NhaW9LQ08vWXljaUlzcFBSZU8zVWNxVjBORFFlZ0VCQVRzQVZLbGV2VHBtejU2Tk9uWHErRHVzTENMaXRZVEo4ZVBITVd6WU1DUWtKQURBMytucDZiZXpWTFpvQ2c4UEg1SlpZVkVmQUtwWHI0NlJJMGVpWExseStPaWpqL0RubjM5NnVwNFNrV21HWVV3RkV4UkVsSSthTm0xNmM0a1NKWmFJU0RPbGxBVUFubjMyV1hUdTNCbUJnWUZZdjM0OXhvOGZqNHppQ1FCQWJHYUNZb2Yvb2lZaUlzby9URlFVVTVxbTNhcVUyZ21nZEpzMmJmRE9PKy9rYUYyL3Q3ei8vdnQ0K3VtbjBhVkxGM3ovL2ZkWjdSY3VYTURBZ1FQeHpUZmZlQzB1MHpUeHhodHZZTldxVlFDUWxwNmUzaW9tSmliQ0s0TlRnYU5wMm1BQUwzb3FMRHhFNUtURllua25JaUppR3BpZ0lDSS8walR0VmdDZkFyQ3B5MlRtUldRWGdKR0dZV3pJOStDSWlJajhpSW1LWWlpemttSVBnQktkTzNmRzY2Ky83cld4YlRZYnFsYXRlc1hYVDU0OGlZaUlmM0lEYmR1MnhXKy8vWWJXclZ0anc0YU05Mkc5ZS9kR1dsb2F6cDQ5aXhvMWFtVDEvZWFiYjd3UzQvdnZ2NDh2dnZnQ3lOaXJJdFJ1dC8vaGxZR3BRQW9QRHgrVVdXRlJQck9DWXBxL1l5SWl5aTRzTEN6RWFyVitKQ0t0TWlzczdDTHlEQk1VUkVSRVZDeUVob2FXMFhYOWtLN3I4dmJiYjR1MzZib3VMcGZyc3ErNVhDN1JkZjJpdHYvKzk3OGlJbkwzM1hkbnRkMS8vLzBpSXRLdFd6ZTVjT0hDUlczZU1udjJiTkYxWFRSTk85R2dRWVB5MS82Ym84Sk0wN1F0bXFadDhYY2NSRVJYbyt1NjZMck9TaThpSWlyMjhyL1duL3hKQlFRRWZBM2d4bWJObXVIRkYxLzBkengrTTN6NGNMUnQyeFpLcWFybHlwWDdFYXd1S3RLVVVuY29wZTd3ZHh4RVJFUkVSSFJ0QWY0T2dQS1BydXZkQUhTc1ZLa1NQdnp3UTUvTjA2bFRweHoxNzl1M0wxSlNVdEMzYjE5ODhNRUhPSDM2TkhyMzdvMGpSNDVnMEtCQkFJRFRwMDk3UGM1Smt5YWhjK2ZPT0hueTVKMjZyajl1dDl2bmVuMFNJaUlpSWlJaUlycXNFcnF1bjlKMVhYNzQ0UWV2THFQSUxyZExQN0x6TFBPNDY2NjcvdFhtYlZ1MmJKSE1VdHV6RFJvMENQTDNONGw4ZytYVVJGUVk4RjVGUkVTVWdVcy9pZ2xOMC9vQ3FLTHJPaDU0NEFHZnpiTjE2MVpZcmRiTHZtYTFXckYxNjlacmpuSDY5R2wwNzk0ZEZ5NWNRUGZ1M2RHOWUzZWZWRlFBd0IxMzNJSFdyVnNEUU1WeTVjbzk3Wk5KaUlpSWlJaUk2THB4NlVjeFliRlluaFlSUFBUUVF6NmI0OUlUUDVLU2tyQjE2MWEwYk5rU0ZTdFd6R3EvOU9TUFRwMDY0ZVRKay9qbGwxOVFzV0pGN05peEF5Kzg4QUlHRHg2Y3RZeGszTGh4UG91N2I5KytuaE5ISGdVdzJXY1RFUkVSRVJFUjBUV3hvcUlZc05sc1RVVWtQRGc0R08zYXRmUFpQSUdCZ1ZpOWVuWFduK3l5dHdjR0JtYTFpd2hXclZxRjJyVnJaN1ZObno0ZGxTcFZRcWRPbmRDMmJWc0F3SlFwVTN3V2Q3Tm16VkM3ZG0wb3BXNEpEdy9uaG90RVJFUkVSRVIreElxS1lzQTB6V1pLS1dpYTV1OVFMcEthbWdxTDVaOWMyWWtUSjlDM2IxK2twYVdoWk1tU1dMOStQWktUazlHaFE0ZXNQcGNtUUx5bGRldldXTHg0TVpSUzdRRDh6eWVUVUw0UUVRVWdFRUFRZ0JJQUxKNEVuWWdFWit0cUFrZ0g0QURnVkVweFhUZ1I1UnZlcTRpSWlLNk1pWXBpUUNuVkZzaFltdUZyVHFmenV2dnUyN2NQTld2V3pIcGVyVnExZnlVaTJyWnQ2N1BrUkhiaDRlR2VSQVVyS2dxL0VnQ0NBZFRPL0crZ3J1dWUxKzdPMXM4SjRCU0FCQUFuTTU4VEVlVVgzcXVJaUlpdWdJbUtZa0JFd3BWU0NBME45ZWs4NmVucDZOT256MlZmNjkyNzkwWDlBR0RkdW5WbzJyU3BUMk82WGcwYU5QQTgvSTgvNHlDdkNFTEdHLytzblZ1blRwM3FlYmowTXYxYkF2Z2JmUE5QUlBtTDl5b2lJcUlyWUtLaUdGQksxUUdBR2pWcStIU2VPblhxWVBueTVWblB1M2Z2RHMrODMzenp6Yi9hYjc3NVp0eDQ0NDBBZ0NaTm1pQWc0Ti8vSE92VnErZkxrTE5Vcmx3WkFDQWkxZkpsUXZLbFFHUjhPbm05Z2pPdklTTEtUN3hYRVJFUlhZSHlkd0RrZTdxdXV3QllkK3pZY2NXalE0czd0OXVONXMyYkE0QmJSSjUzdTkwcm9xT2o5L3M3THNxNXpMWGRkK1B5bjBoZVRpOEFHNVJTcDN3WEZSSFJ4WGl2SWlJaXVqS2UrbEVNaUlnTEFGd3VsNzlES2JEY2JqY0FRRVJFS1RYTmFyVkdhNXAybTUvRElpSWlJaUlpS25hWXFDZ0dsRkpuQU9EczJiUCtEcVhBU2s1T0JnQW9wWkpFWksxU3FpeUE3ZUhoNFEvN056TEtLOU0wRVJrWmlXblRwakZaUjBRRkZ1OVZSRVJFLzJDaW9oZ1FrWDBBY1BEZ1FYK0hVbUFkUDM0Y0FDQWlSdzNEYUM4aWN3SEFZckY4b1duYW0rRC9LNFhXL2ZmZmozSGp4bUhKa2lVd1RkUGY0UkFSWFJidlZVUkVSUC9nTDEvRnd6b0EyTDU5dTFjSGpZbUpnYzFtUTBwS2lsZkg5WWZZMkZnQWdGSXFBZ0FNd3hnT1lCU0FkS1hVSzdxdUwyM1FvRUdRSDBPa1hKb3hZd2JlZmZkZGY0ZEJSSFJWdkZjUkVSSDlnNG1LWWtCRXRnTC8vREpPLy9iNzc3OERBRXpUM09CcE13eGpEb0Q3a1hFVVhMZnk1Y3Z2cUZ1M2Jrbi9SRWk1MWFoUkkzK0hRRVIwVGJ4WEVSRVIvWU9KaW1JZ0tDaG9Nd0MzWVJoSVRFejBkemdGVGxKU0VqWnMyQUFSTWRQVDAxZG1mODF1dC84bUlyZUlTQktBMEVxVktoMEpDd3VyNWFkUWlZaUlpSWlJaWp3bUtvcUI3ZHUzbndQd3NXbWErUHp6ei9ObHp2VDBkSHowMFVmbzFLa1RXclJvZ1FjZWVBRHo1OCsvYU4xdFVsSVNubjMyV2JSczJSS2RPM2ZHZ2dVTFlMUFo0SFE2cjNzTWIvamhoeC9nZHJ1aGxQb3VMaTd1ektXdkc0WnhzR1RKa2pVQjdGSkszV0MxV2c5cW10YmFxMEVRRVJFUkVSRVJBQ1lxaWcyWHl6VVBBSll0VzRiejU4LzdmTDZKRXlkaS9mcjFlTys5OTdCbHl4Wk1uandaSzFhc3dOeTVjN1A2dlBiYWEwaE9Uc2JLbFN1eFlNRUNiTnEwS2NkajVGVnFhaXJtelpzSEFCQ1I2VmZxdDNYcjFsUzczUjRDNEFjQVZxWFVlazNUaG5zdEVDSWlJaUlpSWdMQVJFV3hFUjBkYlJlUkphbXBxWmc2ZGFwUDUwcEtTc0txVmFzd2Z2eDQzSExMTFFnSUNFQm9hQ2lHRHgrTzVjdVhBOGc0S25YejVzMFlNMllNcWxTcGd1RGdZQXdkT2pSSFkzakRuRGx6UEltYlh3ekQySEN0L25hN3ZaT0l2QWtBU3FuWnVxN1A4MW93UkVSRVJFUkV4RVJGY2VKMnU1OFdFZWZxMWF2eDIyKy8rV3llWThlT1FVUnc4ODAzWDlSZXAwNGRuRGx6QnFacFpoMEhldE5OTjJXOVhxNWN1UnlOa1ZlLy8vNDdsaXhaQWhGSmQ3bGNqMTN2ZFlaaHZDWWkvUUJBUklib3V2NXJub01oSWlJaUlpSWlBRXhVRkN2UjBkRW5BUXcwVFJPdnZQSUs5dTNiNTVONWdvT0RBUUFIRHg2OHFEMGhJUUhWcWxXRHhXSkIyYkpsQVFBblQ1N01ldjNFaVJNNUdpTXZqaHc1Z3FlZmZocW1hVUlwOVV4MGRIUkNUcTQzRE9OTHQ5dXRBM0FCYUt0cDJ2NkdEUnVXdTlaMWxQOXNOaHNHRFJvRUFHalpzaVZzTmh0c05wdC9neUlpdWdUdlZVUkVSRlNzNmJvK1VkZDFhZHUyclJ3NWNrUnlLem82V25SZGw0U0VCRWxNVEpURXhFUTVmZnEwaUlnODk5eHowcWRQSDltN2Q2KzRYQzZKaVltUmpoMDd5cGRmZnBsMWZhOWV2ZVNwcDU2U3YvLytXeElTRXFSLy8vNmk2N280SEk3ckhpTTNUcDA2SmZmZWU2L291aTU1WGJxaGFWcXdydXZIZEYwWFRkT1NOVTI3MVZ2Zko4b2RFUWtXa1I0NStDZlJVMFNDL1IwM0VSVXZ2RmNSRVJGZG1mSjNBSlQvYkRaYkNkTTBGeW1sK2xXc1dCSHo1OC8vMXhLTDZ4RVRFNVAxNlk5SHFWS2xzSG56WnFTbHBXSG16Sm40NVpkZmtKU1VoTnExYTZOZnYzN28yYk5uVnQvOSsvZmp0ZGRldzk2OWUvR2YvL3dIM2J0M3g0UUpFN0J6NTA1WUxKYnJHaU9uamh3NWdzR0RCeU14TVJFaXN0cnBkRDRZRnhmbnpQV0FBRUpEUThzRUJBU3NBZEFTUUpyYjdlNFhGUlcxSWk5alV1NWx2cEcvRzhEUzY3eWtGNEFOU3FsVHZvdUtpT2hpdkZjUkVSRVIvVnNKVGRNKzBuVmRXclZxSlN0WHJzekJoenErOGYzMzMwdUhEaDE4TnY3NjlldWxkZXZXb3V1NmhJZUhmeDBTRWhMb3JiOU1tODFXUXRmMXVabFZHdW1hcHIzcXJiRXBaMFNrc29oMHpzRS9qYzRpVXRuZmNSTlI4Y0o3RlJFUkVkSGxXY1BEdzhmcXVpNDJtMDNHalJ1WHRld2lQL3o2NjYrU2tKQ1F0YXlqVTZkT01tZk9ISy9QNDNRNjVmWFhYeGVielNhWlN6VGVCQkRnaTc5UFhkZWZ5NXpEclduYXB6NllnNjVCUk1xSnlPMDUrQ2R5dTRod2Z4RWl5bGU4VnhFUkVWMFpsMzRRUWtORGJ3OElDUGdSUUtVS0ZTcGc1TWlSZVZwZWNiMFdMbHlJcjcvK0dtZlBua1dWS2xYUXFWTW5QUDc0NDdCYXJWNmJZL1hxMVhqdnZmZHc1c3daQUVnMlRiTkxaR1RrZXE5TmNCbmg0ZUVkbFZMZks2VXNBTGFkTzNldVRYeDh2TU9YYzlJL1JDUVFRRlVBcFpIKytnQUFJQUJKUkVGVXRRRUVBd2dhTjI3Y3R3QXdaY3FVWHRtNk9nQ2NBcEFBNEtSU0trOUxnSWlJY29MM0tpSWlvaXRqb29JQVpHd0txWlNhQU9CeEFLaGZ2ejZHRFJ1R2UrNjV4OCtSNWM2V0xWc3dhOVlzN05tekJ3QWdJbDhDR0dzWXh0SDhtRDgwTkZRUENBajREVUFGRVlrM1RiTk5WRlRVa2Z5WXU3Z1RFUVVnRUVBUWdCSUFMTzNhdFRzSkFHdlhycTJhcmF2NS8rM2RlWHdVOWYwLzhOZG5kck9CY0NRU0ZCb1JSQUlVUWpZN0U0NktGNEtpS0tKaVJVQVFCQTlVK0ZxVUFoSEtmWU5JMFo4WEZBOFV1UW9XdEZKcEtCR1VDbVJtc3lFb2QwQkF1WThjWkpQZCtmeitDRWtUSUpDUVl6Yko2L2w0OEpEZHpPeThSaWF6TSsvNUhBQnlrSHNUa0MyRWtCV2RsWWlxTDU2cmlJaUlpc1pDQlJXaXFtcGJBTzhLSWRvQlFPUEdqZEdqUncvMDZkTUhOV3JVc0RqZDFXVm5aMlBseXBWWXZYcDF3YWxYZDVpbSthTGI3ZjZob3ZPb3Fob0I0TjlDaUZaU3l0TkNpTWQwWGQ5VTBUa0kwRFJOQW9DdTZ6em5FVkhBNHJtS2lJZ29GNzhJNlVxVW1KaVlqamFiYlE2QURrRHViQjR1bHdzOWV2UkE1ODZkWWJlWHh4QVBKZWYzKzdGcDB5WjgrZVdYMEhVZEdSa1plVC95K1AzK1B5VWxKU1VnOTJtVUphS2lvbW83SEk3UGhCQ1BBcmhnbXVhcmJyZDdnVlY1cWl0ZS9CTlJaY0J6RlJFUlVTNStFZExWaU9qbzZEWkJRVUdEcEpRdkN5RWNRRzdSb2tXTEZvaU5qY1g5OTkrUDVzMmJRNGlLT1pTa2xEaHc0QURXcjErUGJkdTJZZmZ1M1FXTEV6bFN5cjlKS1Q5d3U5MGVXRmlnS0NncUtzb1JIQnc4RThDZkFQaWtsTE1OdzNqRDZselZDUy8raWFneTRMbUtpSWdvRjc4SXFWaWlvcUxxQlFjSGQ1SlNQaTJFNklFQ3MyYUVoWVdoY2VQR3VPV1dXeEFWRllXV0xWdWlhZE9tQ0EwTkxkVTJ6NTgvajlUVVZPemV2UnM3ZHV6QUw3Lzhna09IRHVVTmpKbkhCMkFkZ01VK24yK2p4K001WHFxTmxoK2hhZHJ6QU42LytQcExYZGVmQk9DM01GTzF3WXQvSXFvTWVLNGlJaUxLeFM5Q0tySEl5TWk2ZGV2V2JRdmdiZ0NQQVlpNTBuSWhJU0c0NFlZYlVMdDJiZFNxVlF1MWF0VkNVRkFRN0haN2Z0Y1JuODhIdjkrUDdPeHNaR1ptSWowOUhSa1pHVGh6NWt6QmxoS1gyZ2xndFdtYUNYNi9mM3R5Y3ZLWmN0ak5jcUdxYWpjaHhOOEIxQVR3WDYvWCszQktTc3JwYTYxbkZVM1Q0Z0YwdGpvSC9ZK1VjcXRoR0Iyc3prRVVnT3lhcHZXWFVqNEhJRVlJVWN2cVFOVk1wcFF5QmNBaXd6RCtodHdCUUltSWlLNExDeFZVYWk2WEt3eEFjMFZSV2dCb0s2VjBBb2dTUWpRbzVVZWZsRkx1QUxBRHdGYS8zNy9iNy9mdkNlUWIrK0pRVmJXMUVHSWRnRnNBSFBUNy9ROG5KU1dsV0ozclN2S2U3bEZnNGROV29zdllOVTFiRHVCeHE0TVFJS1dNTnd5akcxaXNJQ0tpNjhTTFhTbzNUcWV6bHFJb053b2hRZ0dFbXFaWjEyYXpPUzdPSFI5MGNiRWNBRGxDaUd3cDVYa3A1VG5UTk05NXZkNlR1M2J0U3JNdWZmbHlPcDAzMld5MlZVS0lPd0NjQTlCZjEvVzFWdWU2VkY2aElqRXgwZW9vQkNBMk5oWUFDeFZFbDlJMDdWa0FpNW8yYllveFk4WWdNaklTZGVyVXNUcFd0Wktlbm80REJ3NWcxcXhaMkxseko2U1VjWVpoekxBNkZ4RVJWVTY4MkNXeWlOUHByR1czMnhjQjZDV2x6SlpTRG5lNzNlOWFuYXNnRmlvQ0N3c1ZSRmVtcXVyM1FvaU9DeGN1aEtxcVZzZXAxbmJ0Mm9XK2Zmc0NnRWZYOVN0MkRTVWlJcm9XeGVvQVJOV1Z4K1BKMEhXOWo1UnlraEFpU0FqeGpxWnBiNE1GUkNLaWtvb0JnTWpJU0t0elZIdU5HalhLKzJ0ekszTVFFVkhseGtJRmtiVk13ekRHWHh6OExRZkFVRTNUL3VGME9qa0lIQkZSTWVVTm5NbnVIdGFyVlN2LzY2dW1sVG1JaUtoeVk2R0NLQUFZaHJGSUNIRWZnRk1BSHJIYjdUOUVSVVUxdGpvWEVSRVJFUkZSUldPaGdpaEE2THEreWVmejNTR2wzQXZBNlhBNGZvaUppV0ZuYXlJaUlpSWlxbFpZcUNBS0lCNlBaMWQyZG5ZSEtXV0NFT0ptbTgyMnllVnlQV1oxTGlJaUlpSWlvb3JDUWdWUmdFbEpTVGx0R01iOVVzcS9BYWdsaFBpN3FxcWpyYzVGUkVSRVJFUlVFVmlvSUFwTU9ZWmhQQ2VsL0lzUVFnb2hwbXVhOWtGVVZKVEQ2bUJFUkVSRVJFVGxpWVVLb2dCbUdNWVVLZVZUVXNwMEFDODRISTUvUlVWRjFiTTZGeEVSRVJFUlVYbGhvWUlvd0JtRzhYZlROTHRJS1k4SklUbzVISTR0cXFvMnNUb1hVVFZtVTFYMWRWVlZzMVJWZlJlQXplcEFSRVJFUkZVSkN4VkVsVUJTVXRKV0FKcVVjcWNRb2dVQXQ2WnBmN0E2RjFGMUV4VVYxVkJWMWErRkVIT0VFTUZDaUpkVVZVMklqWTNsZE1KRVJFUkVaWVNGQ3FKS3dqQ01veWRPbkdnTFlKMFFJZ3pBSmszVCtsbWRpNmk2aUltSmVTQTRPRGhaQ1BIQURUZmNnTDU5KytMR0cyK0VFT0lPMHpTVFltSmllbHFka1lpSWlLZ3FZS0dDcUJJNWZQandCVjNYdTBrcFA1QlMyZ0FzMWpSdFBOajBuS2pjM0hycnJUVlVWWjFqczluV0FhamZ0bTFiTEZ1MkRLKy8vanFXTGwyS08rKzhFMEtJTUp2TjluZFZWZCtMaUlnSXNUb3pFUkVSVVdYR1FnVlJKV1FZeGhBcDVWQXBaVGFBQ1pxbWZSRWJHOHViSTZJeTVuSzVtdGVyVjIrekVPTDFvS0FndlB6eXkzai8vZmNSSGg0T0FBZ0xDOE84ZWZNd1lzUUlPQndPQ0NHR05HalFZSHQwZEhTMHhkR0ppSWlJS2kwV0tvZ3FLYmZiL2E0UTR0R0xNNEk4YVpwbWdzdmxDck02RjFGVm9hcnFNNHFpdUFIRVJrUkU0TU1QUDhUZ3dZTWhoQ2kwbkJBQ2ZmcjB3YWVmZm9xbVRadENDTkVxS0Nob3E2cXFMMW1UbklpSWlLaHlZNkdDcUJMVGRYMmRsRklEOEpzUW9xMmlLRCsxYTlmdU5xdHpFVlZtc2JHeG9acW1mU2FFK0FSQVNOZXVYYkZzMlRJNG5jNnJydGU4ZVhOODl0bG42TkdqQndEVUVFSzhxNnJxbHkxYXRLaGZFYm1KaUlpSXFnb1dLb2dxT2JmYnZlZjgrZk10cFpSSkFCcjZmTDZkTVRFeDkxcWRpNmd5aW9tSmFXK2FwZ0hnNlpDUUVJd2JOdzdUcDA5SFNFanhlbGJWcUZFRDQ4ZVB4NHdaTTFDblRoMElJUjZ0WGJ0MmtxcXE5NVJ2Y2lJaUlxS3F3MjUxQUtxYW9xT2pid3NLQ21wdW1tYWtvaWl0QU53c3BZd1FRdnhPU2xsTENGRlRTbGxEQ09HVlVsNFFRbVFDK00wMHpWOFZSVGxpbXVaUFVzcDlwbW51VFU1TzNnM0F0SGlYQXRyZXZYdlBBMUExVFZzTDRDR2J6UmJ2Y3JsZWNMdmRDNjNPUmxSSjJEUk5leDNBTkFDMmxpMWJZc2FNR1dqYytQcG1IYjMvL3ZzUkhSMk51TGc0ZUR5ZUNBQWJWRldkWWhqR1pBQytNc3hOUkVSRVZPV0lheTlDZEUwaUppYW10YUlvbllVUW5RSGNCU0M4ckQ3ODRoZ01td0ZzQkJCdkdJWU9GaTZLNUhLNXBpaUtNaHE1TTRHOG8rdjZjRnpualpHbWFSSUFFaE1UeXpBaFhhL1kyRmdBZ0s3clBIZVhvZGpZMk4rWnB2bXBFT0srdlBFbVhuMzFWZGp0cGEvbCsvMStmUERCQi9qb280OWdtaVlBYkRGTnM2L2I3VTR0OVlkVFBwNnJBZ3ZQVlVSRVZGcjhBcUhyRmhNVG95cUswZ3RBUHlGRW80SS91K1dXVzlDa1NSTkVSRVNnYWRPbWFOaXdJZXJYcjQvNjlldWpaczJhY0RnY0NBb0tncy9uZzlmcmhkZnJ4Y21USjNIeTVFa2NQMzRjQnc0Y3dOR2pSM0h3NEVHa3BxWkNTbG53NDArWnBybFVTcmswS1NucEI3Qm9jUmxOMC9vQitBaTVyYWErMVhYOVlWeEhzWUlYLzRHRkYvOWx6K1Z5UGFRb3lxY0F3dXZWcTRmeDQ4Zmp6anZ2TFBQdDZMcU9zV1BINHRpeFl3Qnd6alRONTkxdTk0b3kzMUExeFhOVllPRzVpb2lJU290ZklGUWlVVkZSanVEZzRGNEFSZ0xJbjM2dldiTm1hTnUyTGU2NDR3N0V4TVNnZHUzYVpiYk5yS3dzN05peEE5OS8vejIyYjkrT24zLytPZS9KSktTVUI2U1ViNXFtK2JISDQ4a29zNDFXQVU2blU3UGI3ZDhEcUNHbFBKQ1ptUm16YTlldXRKSjhCaS8rQXdzdi9zdk9yYmZlV2lNc0xHeTZvaWgvQW9EMjdkdGo2dFNwcUZldlhybHQ4L3o1OHhnL2ZqeSsrKzY3dkxjVytIeSs0VHgzbFI3UFZZR0Y1eW9pSWlvdGZvRlFzVVJHUmdiWHFWUG5XUUFUaEJBTkxyNkhlKys5RjQ4OTloZ2FObXhZWVZuT25qMkxOV3ZXSUQ0K0hpa3BLWG10TGRJQXpNakl5SGk3cERmalZablQ2YnpKYnJmdkFoQW1wY3hRRktWMVltTGlvZUt1ejR2L3dNS0wvN0xoZERwYjJteTJwVUlJVjFCUUVJWU1HWUlCQXdaY051MW9lWkJTWXNXS0ZaZzNieDY4WGk4QTdKSlNQbVVZUmxLNWI3d0s0N2txc1BCY1JVUkVwY1V2RUxvbVRkTWVBVEFQd0cyS291Q09PKzdBZ0FFRG9LcXExZEd3ZS9kdWZQTEpKNGlQajBkT1RnNmtsQ2VrbEg5MnU5MmZBZkJiblM5QTJHTmpZN2RKS1YwQUpJQnV1cTcvcXpncjh1SS9zUERpdi9RMFRYc1d3THNBYWpScTFBalRwazFEVkZSVWhlZll0MjhmUm84ZWpmMzc5ME5LNlJWQ2pOQjEvZjhoOTNlVVNvam5xc0RDY3hVUkVaVVd2MENvU0pHUmtYWHIxS2t6WHdneEFBQTZkT2lBMTE1N0RaR1JrVlpIdTh5eFk4Y3dkKzVjYk5pd0FhWnBRa3I1eit6czdNRXBLU20vV1owdFVHaWE5aEdBZ1JkZmp0VjFmV294MXVIRmZ3Q3g0dUpmU2lrQU9BQUVBd2hDMGROYW13QnlBSGdCWkFzaEF1cUcyK1Z5aFFraDNoTkM5QWFBYnQyNlljeVlNYWhaczZabG1ieGVMK2JNbVlOVnExYmx2ZldWbEhLUVlSZ25MQXQxRFlGNlBQQmNGVmhZcUNBaW90TGlGd2hkVVV4TVRKU2lLUDhTUXR3Y0hoNk9jZVBHbGNzQWMyVnR4NDRkR0RkdUhBNGVQQWdBNTZTVWp4cUdrV0IxcmdBaFhDN1hDRVZSWnNuYy9qS2ZHWWJ4ek5WVzRNVi9ZTEdvVU9FQWNCT0FSZ0J1Uk81TjZwVmtBemdCNERDQTQwS0k3SXBKZUcyYXB2MUJTcmxVQ05Ha1ZxMWFHRGx5SkxwMzcyNTFySHdiTm16QWxDbFRjTzdjT1FENDFlZno5Zk40UEJ1c3puVWxnWG84OEZ3VldGaW9JQ0tpMHVJWENGM0c1WEk5TElSWUpZUnczSGZmZlpnd1lZS2xUeDFMeXVmelllN2N1VmkrZkRrdTNwQy9xT3Y2QXF0ekJZcVltSmdIYkRiYk54Zkg5a2cwRE9NUEtLS2JEQy8rQTR0RmhZbzZBS0lBYkNubUtyY0RTQkZDQk1KWU1YYVh5L1ZuSWNRVUlZVFNxbFVyekpneEE0MGFOYnIybWhYcytQSGppSXVMZzl2dGhwVFNsRkpPZDd2ZEU1SGJLaUZnQk9yeHdITlZZR0doZ29pSVNxdW9KcHRVVGFtcTJrTlJsSzlzTnB2amhSZGV3TXlaTXl0VmtRSUE3SFk3Um80Y2lUZmVlQU1PaDBNQStGQlYxV0ZXNXdvVVNVbEoveEpDeEFnaExnZ2gycXFxdXE5Rml4YjFyYzVsdFV1bXdLWC9jU0QzeVhseFhlMHBlNFdKaVltNVdkTzBmeW1LTXMxbXN5bjkrdlhESjU5OEVwQkZDZ0M0NmFhYjhPR0hIK0w1NTUrSHpXWlRGRVVabzJuYXB1am82TnVzem5hSlNuazhFQkVSVWVYQ1FnWGwwelR0TGdDcmJUWWJSbzBhaFJkZmZOSHFTS1hTczJkUHpKbzFDOEhCd1JCQ3pIZTVYSDJ0emhRb0VoTVRrOVBUMDVzQTJDK0VhRks3ZHUzOUxwZXJuZFc1eXR0YmI3MEZBT2pSbzBlaDl6TXlNdkRrazAvbVQzdExoU2dvMlkxbU1DeitidEUwN1JGRlVaSUJkQTRQRDhmOCtmTXhmUGh3Mkd5MllxMmZsWldGVHovOUZKbVptYVhLc1diTkdxeGN1YkxZeTl0c05nd1pNZ1FMRml6SW0wbXBRMUJRa0tGcDJsT2xDbEsyS3QzeFVORkdqQmlCbzBlUGxtZ2RYZGN4ZE9qUUVtOHJQVDBkWDN6eEJZNGRPMWJpZFltSWlBSlp0YnA0b0tLcHFob2hwZnlub2lqS3E2Kytpai8rOFk5V1J5b1RkOTExRnlaUG5neTczUTVGVVQ3Vk5NMXBkYVpBc1h2MzdwT25UNStPa2xMK0UwQWRJY1JtVlZVSFdaMnJKR0pqWTlHdFc3Y2kvK1ExUDg2emR1MWFBTWdiQ3dBQTBLdFhML1RwMHdmSGpoMUQ3OTY5MGF0WEwvVHExYXRDOTRQS1JxTkdqV3FxcWpvZndCb2h4QTBkTzNiRXNtWExjUHZ0dDVmb2M0S0NndkRMTDc5ZzVNaVJWeTFlSlNRa0ZEcmUyclZyaHlOSGp1VC92SDM3OWxpMWFoVjhQbCtKdHU5eXViQjA2VkxjZSsrOUFGQVh3RkpOMHhaRlJVWFZMdEVIVVlYYnMyY1BqaDQ5aW9pSWlCS3RkK2pRSVFRRkJaVm9IU2tseG80ZGkrWExsMlA2OU9udyt6blJGUkVSVlIxMnF3TlFRTEFMSVJZRHFQM2dndy9pNmFlZnRqcFBtZXJTcFF1ZWZmWlpMRml3d0FaZ2VWUlVWTnVVbEpSMHEzTUZndFRVMUt6dzhQREhwSlN6aEJCL0F2Q0JxcXFSaG1HOFlYVzI0dnJxcTYrdStLVGM3L2VqZmZ2MjExdy9MUzBOMzN6ekRYcjI3SW1QUC80WUlTRWg2TmF0VzNsRXJSSk0wNFRINDBGOGZEeGVmZlZWMk8yQjhUV2lhVm9yQUVzQk9CME9CMTUrK1dYMDY5Y1BRcFM4aTd6TlprTmNYQnlHREJtQ0ZTdFc0S21ucnR5ZzRaNTc3a0dkT25YUXNHRkRSRVJFb0d2WHJxaGJ0KzVsQXc5MzZ0UUpBRkN2WGoyc1diT21XQm5xMUttRDJiTm5ZOVdxVlpnN2R5NnlzcktlRFE0T3Z0UHBkUGIyZUR4NmlYZXFuQVRxOFZDUnRtN2Rpai8vK2M4QWdKeWNISmltaVh2dXVhZkk1Uk1TRXBDZG5WMW9HYi9mRHlubFZZdHFXN2I4YjFnUUtTVm16SmdCQUZpeFlnWEdqQm1EdUxnNFRKbzBDVFZxMUNqdExoRVJFVm11K2wxUjBHVlVWWDBVUU9lSWlBaU1Iei9lNmpqbDRzVVhYOFNQUC80SWo4ZlQwdUZ3REFVd3crcE1nU0l4TVRFSHdHc3VseXRGVVpRRkFFYXJxdHJhTUl6SHJNNUdnZWZCQngrRUVBSW5UNTdFc0dFQk1mU0xjTGxjZzZXVTd3Z2hnaHMzYm94cDA2YWhWYXRXcGZwUVJWSHcwRU1QWWQ2OGVlaldyUnZxMXExN3hlVVdMMTZNUG4zNklDSWlBaGtaR2FoZHV6WTJiOTZjLy9OMjdkcGgyN1p0MTVWQkNJRW5ubmdDbXFZaExpNE9lL2JzYVc2ejJiYTRYSzZSYnJkN1BnRExCMVlKd09PaHdyVnYzeDRKQ1FrNGZ2dzRubnZ1T2F4YXRRcDJ1eDJIRHg4dWNrd1VoOE5ScVBBd2FOQWc5Ty9mUDY4VnpWVmxaMmRqNnRTcE9IZnVIR2JObWdXNzNZNnBVNmRpOHVUSkdEUm9FQ1pNbUlBV0xWcVUyZjRSRVJGWmdWMC9xcm5ZMk5nUUljUTdBREJxMUtnU056MnRMSVFRR0R0MkxHdzJHNFFRNDV4TzUwMVdad293MHUxMkx6Uk5zeXVBSENIRW82cXFicXNNQTB4Mjc5NzlpdDAraXBwK3NrK2ZQc2pNek16djduSHExQ24wNnRVTFI0NGN3Y0NCQTlHclZ5K2NPbldxZ3ZlaThwZy9mejdtekpsamRRd0FRSFIwOUEyYXBpMVRGR1dCRUNMNGtVY2V3UmRmZkZIcUlrV2VMVnUySUNnb0NKOTk5bG1SeTV3OGVSTGg0ZUh3ZXIxNTQrR1V5YllMYXRxMEtUNzk5Rk04K2VTVEVFSTRGRVdacDZycTE0RndIZ3VrNDhGcW4zLytPZjc0eHovbXR5cDUvUEhIaTdXZTErdkZUei85aE9qbzZHc3V1Mi9mUGd3YU5BZzFhdFRBbTIrK0NZY2pkN2dRdTkyT2lSTW5vbWZQbm5qKytlY3hmZnAwSERwMDZQcDNob2lJeUdKc1VWSE5tYWI1a0JDaVlhdFdyUzVycmx6Vk5HdldESjA2ZFVKOGZIeE5SVkVHQTVodWRTWUwyUm8xYXVSbzBLQ0JJeWNuSnhpQVExR1Urc2dkb1grUmxQSlpJVVRieWxDb0tHblhqeSsrK0tMUTYvRHdjQ3hmdmh4MzMzMDNsaTlmRGdBQjMvVWpieXJHaW5EZmZmZEIwelRNbWpVTEFQRDczLzhleWNuSlJTNC9hdFNvRlltSmlkQTByVnh6U1NrN0NpR1dBYmlsVHAwNkdEVnFWSm4rdTUwL2Z4NmJOMi9HMjIrL2pkZGZmeDNQUFBNTWF0ZStmSWlJa3lkUG9sNjllamgvL2p4Q1EwUExiUHVYY2pnY0dEMTZORzYvL1haTW1qUUpaOCtlN1dhejJUeXFxajR0aFBoM3VXMzRFb0Y2UEZqdDlPblRXTDkrZllrR1Q4MnpiZHMyWkdkbjQrR0hIMGF0V3JVSy9Td3JLd3RkdTNiRmhBa1RzRzNiTm93Wk13YXZ2ZllhcGsrZmpuWHIxbDN4ODVZc1dZSVBQL3dRUTRZTXdjcVZLeEVTRW5KZCswUkVSR1FsRmlyb3p3RFFyMTgvU3pZdXBTeVhKNUJGZWZiWlp4RWZIdzlGVVlZQ21BMmdaS1BjQlQ1YlZGU1U3ZHk1YzdiUTBGQWJBSWZOWm10dXQ5dWRVc3BvQUU0QTBVS0lla0R1Ly8rcjlTbXZ5SCtiNjdGbHk1WWlaM0t3Mld5Rm1sWVg1ZFNwVStqWnN5Y3lNakxRczJmUC9QY0NuQlVWcE9JZURCV1NUUWp4RFlEUW9LQWdmUExKSjJqU3BFbVpmdjd5NWNzUkd4c0xUZFBRc1dOSExGNjhHQys5OUZLaFphU1VPSGZ1SFByMjdRdS8zNCswdERRODhNQUR5TXJLeWwrbTRIZ0ZmLzNyWCtGeXVVcVY2NTU3N3NGbm4zMkdKNTU0QWw2dnQ0R1U4a3Z3ZUFDS242ZGNwS1NrSUNNakE0OCsrbWorZTZacDR2Nzc3eSswM1ByMTZ5OWI5OXR2djBYUG5qMnhhZE1tckYyN3RsREx4c0dEQitjUEN0eTJiVnVzV0xFQ29hR2hlUERCQjYrYVorTEVpY2pPenM1dmNVRkVSRlRac0ZCUmpjWEV4TFFRUXJTdlc3Y3V1bmJ0V203YmVldXR0ekI4K0hEMDZOR2owRUJ5R1JrWkdEQmdBSll2WHc1Rktib1hVbFpXRnI3Ly9udDA2dFNwMk5NTEZxVlZxMWE0OWRaYmtacWFHcUZwMnQyNnJtOG8xUWRXREFIQUZoa1phUXNORGJXbHA2ZmJhdGFzR2E0b1NyUnBtazVGVVp4U3ltZ2hSSE5jL0oyKzZhYkxXNFFYS0RwSUthVXBoUEFEOEVzcC9SZi9mZ1pBc3BReUdZQUhnRWNJa1ZJUk8zZzlZbU5qQyszbjJiTm5zV1hMRnR4KysrMElDd3ZMZi8vNDhlTklURXpNZjkyOWUzY2NQMzRjMzM3N0xjTEN3ckIxNjFhTUhqMGFnd1lOeXU4dU1tclVxSXJia2V1ZzYzcUZkZHVUVXQ0STRHNEF4WHBVUEhQbXpGNEFFb1FRSjhvemw4dmxHcUVveXJTY25KeWdNV1BHWU5xMGFXamN1SEdaZlBicDA2ZXhlUEZpeko4L0gwRHVHRGY5K3ZWRGp4NDljUFBOTitjdko0VEFEei84QUNDM2FHR2FKdTY5OTE1ODk5MTMrY3UwYTljT0NRa0paWklMQUg3NzdUZU1HemNPWHE4WHlDMjB6dFYxdmNJR0Z3clU0NkVpV3hsZHlWMTMzWFhadjNPN2R1MnVXSmdvNlB6NTg0aVBqOGVTSlV0dzRjSUZMRnUyTFAvQndmZmZmNDhUSjA3Z2dRY2VBSkI3dkYwNnRmTFZkT25TQmVQR2pTdmhuaEFSRVFVR0ZpcXFNWnZONWdLQUZpMWFYTFZRY0tsTGJ4QXZkZW1ONGRxMWF6RjgrUERMcG9UTXlzckNtVE5uMEx0MzcvejM4NXJlNXpGTkUyUEhqb1hQNTBQbnpwMkxuZkZxVkZWRmFtb3FwSlFkQVFSU29jSVdHeHZiM0RSTlZRaWhTaWxkUWdnVlFQMjhCYVNVaFpvRzUvMjdYYVhsZ3gvQVhpbWxHNEJobXFZaHBYUjdQSjdqeFFrVXlNMjFIUTRIdnZubW0velhCVWZMTCtwOUtTVysrdXFyL0pZVFFPNVQ3aHR1dUFIZHUzZEg1ODZkc1dIREJzeWNPYk9jMDFOcHVkM3VPVTZuYzdQZGJ2LzhwNTkrdXExdjM3NFlNMlpNL3VDTzEwdEtpY21USitQT08rOUVURXdNQUtCeDQ4WjQvUEhITVhIaVJMei8vdnY1djNmLytjOS9FQjhmajlUVVZLU21wbUx1M0xrSURnNHVrLzI3VXE2Tkd6ZGl3b1FKU0U5UGg1VHlDSUFCaG1IRWw4c0dxVUo4L3ZubmlJMk5SWk1tVFRCMDZGQTg4OHd6YU51MkxVSkNRakJod2dSTW1US2xVS3VJZ3NXUVZhdFdZZVhLbGZqNDQ0L2hjRGlRbVpuSmJoNUVSRlJsc0ZCUmpVa3A3eEJDd09sMGxuamRpcGdTMGpSTlRKdzRFWW1KaWFoVnF4WWVlZVNSUWovUHlNaEFXbG9hdG0vZlhxTHNiZHUyeGVyVnF5R0VxSkJCT1c2NzdiYlFPblhxUkFzaG5EYWJMZG8wVGFjUW9nV0FZQUEyS2FWTkNHR1RVdHFrbENMdkp1c2FOMXZuTDdaOFNBYmdNVTB6Mlc2My81eVZsWlYxN3R3NWYyaG9xRDhsSmNXUDNFSUZBYmh3NFVLaGd0eXhZOGZRcDA4ZlpHVmxvVWFOR3RpNGNTUFMwdElLSFljRkN4NFVlRHdlejM4akl5UFZ1blhyTHJodzRVS3ZzV1BIWXN1V0xSZzFhdFJsZmYyTDY1MTMzc0dlUFh1d1pNbVNRdSsvOU5KTDZOdTNMK2JNbVlPUkkwY0N5QzJXeGNURW9HZlBubWpXckJsTTB5eVhHOFVMRnk1ZzNyeDVCY2MvK0NvN08zdEFTa3JLNlRMZkdKVllVVk9SRmpWTjZUdnZ2SVBvNkdqOCt1dXZXTEprQ2Q1Nzd6MEFRTU9HRFRGdTNMajgyVk9lZSs0NWRPalE0WXFmZmZqd1lTeGN1QkR2di84K0hBNEgwdFBUOGNRVFQyRDgrUEhvMkxGakdlMFpFUkdSZFZpb3FNYUVFQjBBRkt1d1VORXlNek14ZHV4WVpHWm1ZdlhxMVlXYThnUEE5dTNiOFplLy9BVWpSb3dvOFdlcnFnb0FrRktXcHJtQTRuSzVtaW1LRWcwZ2Yvd0hJY1NOZVlVSEFIbC9GRnpzUDMybE1Ua0t2RFlCN0FmZ3lldCtJYVgwcEtlbkh3c0pDZkdmUDMvZUh4NGU3azlNVFBSZlhMWklodzhmTHNXdVZSN1oyZG5GWG5iLy92MklpSWpJZjkyZ1FZUExDaEdkTzNkbWNhS1MyYnQzNzNrQVQ2bXEraThBZi8zNjY2OXJ1OTF1ekpneEE2MWJ0eTcyNS9qOWZzeWRPeGYvL09jL3NYRGh3c3VtSTYxUm93Wm16NTZOUVlNR0lUMDlIYU5HamNJZGQ5eFJhSmtOR3pZZ1BEeThEUGJxZi9idDI0ZlJvMGRqLy83OUFKQnBtdVliYnJmN3IyVzZFU3FWb3JyMlhLM2JqOC9udzVneFkvRElJNCtnVFpzMkFITFBVWG5uSHlFRWZ2cnBKK3pmdngrMzNYWmJvWFV6TXpNeGN1UklqQmt6SnIrN1UrM2F0ZkhLSzYvZ3RkZGV3NHdaTTlDcFU2Y3kyanNpSWlKcnNGQlJqVWtwR3dnaDBLQkJneEt2VzlUVWowVXBPQ1hrdkhuekxwc1NFdmpmQUlhcHFha1lQbnc0MnJWcmg2RkRoMkxnd0lFWU9IQWdldlRvZ2ZUMGRMejMzbnY0N3J2dk1HM2F0UHlpUTBuVXI1L2JrK0xpZ0pJQ0JRWjdhOW15WlozZzRPRFdkcnU5dFpReVNnZ1JKYVZzTG9Tb0NjQ1I5MGRLNlJCQzVEK2VMMWg4dUxRUUlhVk1CL0NURUNMRk5NMmRBRklVUmRrdGhNakl5TWpJbGxKbSsvMys3TDE3OTJiakdnUFBwYWFtbG5oL3E2cWNuSnhDM1lZSzZ0V3JWNkhsZ054bStzV1ovbyt1TG05Z1A2Qnd0NXFDM2Iyc1lCakdJcGZMdFFuQThpTkhqcmdHRGh5SVljT0c0ZW1ubnk1VzE3YjU4K2RqNDhhTldMaHdJWm8xYTNiRlpabzFhNFozMzMwWHc0Y1B4NkpGaXpCczJERHMyN2NQQXdjT2hHbWFxRm16SnJwMDZWSm9CaVhUTkF1OTNyeDVjN0gyeHpSTnJGcTFDck5uejRiUDV3T0Fud0U4NVhhN1BjWDZnQW9TcU1kRG9OdStmVHVFRUhqaGhSZXdkT2xTckYrL0hydDM3OGFUVHo2SnYvLzk3NUJTWXNHQ0JlalhyeDhhTjI2TURoMDZZTml3WVZBVUJRTUhEc1RSbzBjeGI5NDhUSjA2RlJjdVhJQ1VFaUVoSVdqY3VERkdqeDZOT1hQbVZQbVp2SWlJcUdwam9hSjZ1eEhBZFQwQkxNOHBJUnMyYklnUkkwYmtQNjE4NjYyM01HellNQ1FrSkdESGpoM28yclVydnZqaWl5dE9GVmdjTnBzTk5XdldSR1ptcGsxVjFkOEFCQUZ3Q0NFY3lQMmRFTUQvQ2c1RmRNRXdwWlNwQUhZS0lYYWFwcGtpcGR3cHBUd0tJRnRSbEd5YnpaYWRtSmlZamFvM3MwaEFhTnk0TVZhdFdwWC9PbS9jaWQvOTduZUZ4anJKZS8rMjIyN0RMYmZjQWdCbzA2Yk5GV2M3YWRxMGFYbEdyaElDK1FiVTdYYnZpWXFLNnVCd09HYjdmTDVoOCtiTkUvLzk3Mzh4Y2VMRS9BSmxVUVlQSG94Qmd3WmRjNHJScUtnb0xGKytQUC84MDZ4Wk0zejMzWGZ3K1h6NXN6WEV4Y1dWYWovT25qMkxLVk9tNEQvLytROWs3aHpCaTlMUzBsN1p1M2V2dDFRZlhBNEMrWGdJWkgvNHd4K2dhUnJzZGp2MjdObURidDI2NGUyMzN5N1VkV2pFaUJGNDRZVVhzRzdkT3Roc3R2eHoxckJodzFDM2JsMkVoWVdoYnQyNkNBME5MVlNNVzdGaUJUSXlNaXA4bjRpSWlNcFNZTTg5U09WSzA3UU1BQ0diTm0wcVViL3FhMDE1ZHVuUDh3YThtdjl3QUFBTUdVbEVRVlFvTEtoOSsvWm8xS2dSRGg0OG1EK3Q0T0hEaDdGMTY5WkN5KzNhdFF2LytNYy84TzkvL3h1ZE8zZEd2Mzc5MEtoUm8ySm5MY3BkZDkyRnpNeE1BTWdDVUNQdmZTbGxKb0RkQUg0V1F1eVNVdjRNWUsvZjcwOHpUVE16T0RqNFFrNU96Z1dQeDNNQjEraCtVUlhramFUUG01SEFrUGYwV3RmMUNqdDNsM1NXQndCUG9nSm1lYmdXbDh2MWtCRGlJeUhFVFdGaFlaZzhlWEtsNkx1djZ6cmVlT01ObkRoeEFsTEswMEtJbDNWZFgyWjFyanlCZWp6d1hCVllyRGhYRVJGUjFjSVdGZFdZbFBLRUVLTEo2ZE9uaTEyb3FJZ3BJZmZzMllOMTY5Wmg0OGFOU0UxTlJiMTY5UUFBOGZIeGlJOHZQTUI5ZW5vNnRtelpVcUw5TmswenI2bXM2ZmY3V3djRkJXWDUvZjRMNmVucEZ3THhpU1dSeFV3QXhSOE1CUEFpQUlwNGJyZjduMjNhdEhFR0JRVjlmdmJzMlM3RGhnMUQvLzc5OGZMTEwxKzEwR3FWbkp3Y0xGcTBDQjkrK0NFQVFFcTVSVkdVM29tSmlZY3NqbmFwU25rOEVCRVJVZVhDUWtYMWRneEFrMlBIamhXN2xVSkZUQW1aazVNRElRU21UWnVHdm4zN0Zqa1BmV1ptSnJwMDZWS3MzQVdkT25VcWIxRExNeDZQNTBDSlA0Q29lc2tHVUpLbjRTZFFzaHZaY3JOang0NWpBTzUzdVZ5akZVV1pzSGp4WXNmV3JWc3hmZnIwL0paY2dlRFhYMy9GMkxGajRYYTdBU0RITk0xWmJyZDdIQUx6QnIvU0hnOUVSRVJVZWJCUVVZMEpJYllEYUw5OSsvWkNBNktWcGV1ZEVySjE2OWJ3Kzh0blpzMkxOd01BNEw3YWNrUUVJUGVKK0dFQXR5TjNYSnZncXl4MzR1S3lnZFF5U2JyZDd1a3VsK3ZmaXFKOHNXdlhybVo5Ky9aRlhGd2NIbjc0NFd0TkExeSt3YVJFZkh3OEprMmFoSXlNREVncEQwc3ArN3ZkN28yV2hicTJ5bjQ4RUJFUlVTWEFRa1UxSnFYY0xJUjR1Y0NOZTdGVTlpa2h0Mi9mbnZmWFRSVzJVYUxLS3dlNU41em5rVHZ3YkZGVGFKZ1hsL1ZlL0c5QWNidmQyMXEyYkttR2hJUjhrSldWMVdmOCtQSFlzbVVMNHVMaXJudGczdExJek16RVcyKzlsVDhnckpSeWpaUnlnTnZ0UGx2aFlVcW1TaHdQUkVSRUZOaFlxS2pla29EY01TRk0weXpXRkg1V1RBbFpzTFZGUWJtRDRaZWNZUmdBQUNGRXlRYTNJS3FHaEJBU3VUZWJsZjZwK0s1ZHU5SUE5SFc1WE44cWlqSi8zYnAxZFR3ZUQ2WlBuNDQyYmRwVVdJNDllL1lnTGk0T0J3NGNBSUFNQUtNTnczaW53Z0tVUWxVNkhvaUlpQ2h3c1ZCUmpSbUdzVlBUTk0rWk0yZWNHemR1Uk9mT25hKzVUa1ZPQ1NtRVFKczJiZkRKSjU5YzhlZGVyeGREaHc2OVp1YUM5dTNiaDMzNzlnSEF5YXlzckkwbFdwbUlxZ1MzMi8xeG16WnROamtjanVWSGp4N1ZCZzBhaEZkZWVRWDkrL2N2VnNIMmVwbW1pWlVyVitMTk45K0V6K2VEbEhLbjMrOS95dVB4N0NpM2pSSVJFUkZWUXB3MnFwcFRWYldQRUdLSjArbkVSeDk5WkhXY2NqZDI3Tmk4YmlZVGRWMmZZSEdjZ01jcC93SUxwL3dyYzBFdWwydW1FT0pWSVlUU3ZuMTdUSm8wQ1RmZWVHT1piK2pNbVRPWVBIa3lFaElTSUtXVVFvZ0ZYcTkzV0VwS0NnZWFMQU04VndVV25xdUlpS2kweXUvUkVWVUttWm1aWHdFNDVmRjRxdndGM2krLy9JTDE2OWREU3VuMSsvMExyTTVEUkpiTGNidmRyd2toSGdMdzI5YXRXL0hVVTAvaCsrKy9MOU9OYk4rK0hiMTc5MFpDUWdJQW5BTFFTOWYxRjFta0lDSWlJcm95RmlxcXVZdDl0bDhGZ0tsVHA4TG44MW1jcUh4SUtRdnUzOHlrcEtRalZtY2lvc0NnNi9xL2ZENWZqSlJ5L2JsejUvQi8vL2QvZVBQTk4rSDFsbTRZaHB5Y0hMejMzbnQ0OGNVWGNmTGtTUURZN1BQNVhJWmhyQ3lUNEVSRVJFUlZGQXNWQksvWHUwSkt1ZTNnd1lPWU9YT20xWEhLeGVMRmk3RnQyellBT0tRb3lseXI4eEJSWVBGNFBNY053M2dBd0NncFpmYVNKVXN3WU1DQXZBRXZTK3pvMGFONDRZVVhzSERoUWdESWtWSk8wblg5Ym8vSGM3Z3NjeE1SRVJGVlJTeFVFQzQyUDM0U1FPYnExYXV4WnMwYXF5T1ZxUjkvL0JIdnZ2c3VwSlNtMys5L01qRXg4WnpWbVlnb0lFbGQxMmY1Zkw2T1VzbzllL2JzUWI5Ky9iQm16WnBpenpJa3BjUzMzMzZMcDU1NkNoNlBCd0FPU1Nudk13eGpQSURybTZxSWlJaUlxSnBob1lJQUFJWmhIQVR3aEdtYTV0U3BVN0YrL1hxckk1VUp3ekR3K3V1djUwMlgra3BTVXRKV3F6TVJVV0JMVGs1TzlQdjlLb0RQc3JLeU1ISGlSTHp4eGh0SVMwdTc2bm9aR1JtWU1tVUs0dUxpa0ptWkNRQ3J6NTQ5NnpRTTQ3dUt5RTFFUkVSVVZiQlFRZmwwWFY4bmhIakc1L05oekpneFdMWnNtZFdSU21YRGhnMTQ1WlZYY09IQ0JVZ3AvMklZeHZ0V1p5S2l5c0hqOFdUb3V0NWZTdmtNZ1BQZmZ2c3RldmZ1bmRkSzRqSzdkdTFDLy83OThlV1hYMEpLbVNHbGZFblg5Wjc3OSs5bkN5NGlJaUtpRW1LaGdnclJkZjF6MHpUNytmMytuRm16Wm1INjlPbWxIbEN1b3ZuOWZpeFlzQUFqUjQ2RTErdVZVc3JSaG1GTXNUb1hFVlUraG1Fc3pzbkpVYVdVMjM3NzdUY01IandZSDMzMEVmeCtQd0RBTkUwc1hib1UvZnYzeDhHREJ3RmdCNEQyTEl3U0VSRVJYVDhXS3VneWJyZjdjOU0wN3dCd1l1WEtsWGppaVNlUWxKUmtkYXhpMmI5L1A1NTU1aG04Ly83N01FMHpIY0NqaG1GVXpSRkNpYWhDSkNjbjd6Y01veU9BT1g2LzMzem5uWGZ3MGtzdjRlZWZmOFpycjcyRzJiTm53K2Z6bVZMSzk3eGViNnhoR0R1dHpreEVSRVJVbWJGUVFWZmtkcnUzNWVUa3RBVHc5YSsvL29yQmd3ZGo5T2pST0h3NE1BZXNQM1hxRkdiTW1JSGV2WHZqNTU5L2hwVHlCMFZSb25SZFgydDFOaUtxRW55NnJ2OVpTdmtnZ0tPSmlZbDQrdW1uc1duVEpnQTRhWnJtSHczRGVQbmk0TVJFUkVSRVZBcDJxd05RNEVwT1RqNEQ0QkZOMHdhYXBqbDUvZnIxTjIvWXNBRVBQZlFRK3ZUcGc1WXRXMW9kRVljT0hjS0tGU3V3Y3VWS1pHZG5RMHA1UmdneDNUQ011UUQ4VnVjam9xckY3WGF2YjlHaVJVeXRXclVXQ3lFZWxGSitCNkJQVWxMU1VhdXpFUkVSRVZVVkxGVFF0VWhkMXo5cTFLalIwdnIxNjQrU1VnNWJ1M1p0dmJWcjE4THBkS0o3OSs3bzFLa1R3c1BES3l4UVdsb2FObTNhaEsrLy9oby8vdmhqM3JTQm1VS0l2NW1tT2M0d2pMTVZGb2FJcXAzZHUzZWZCTkF0TmpZMld0ZjFIZUMwbzBSRVJFUmxTbGdkZ0NxWHlNakk0TnExYXc5VEZHVUlnR1lBSUlSQW16WnRjTys5OTBKVlZVUkdSaUlrSktUTXRwbWRuWTE5Ky9ZaEtTa0pDUWtKMkw1OU8welRCQUJJS1k4Q1dKU1dsalo3Nzk2OTU4dHNvd1FBMERSTkFrQmlZcUxWVVFoQWJHd3NBRURYZFo2N2lRcmd1U3F3OEZ4RlJFU2x4UllWVkNKNzkrNzFBcGdENEUxVlZlOEdNRWhLK1dCeWN2Sk55Y25KK2N0RlJrYWlkZXZXdVBYV1czSHp6VGNqUER3Y1lXRmhDQTBOUlhCd01JS0NnbUMzMitIMys1R1RrNFBzN0d5Y08zY09aOCtleFprelozRGt5QkVjT0hBQXUzZnZ4czZkTy9OYVRlUTVKNlZjTDRUNHhEQ01iOEF1SGtSRVJFUkVSRlVHQ3hWMHZhUmhHQWtBRWdDSTJOalk5bExLbmxMS0RrSUkxOTY5ZTBQMzd0MWJWdHZLQk9DUlVtNFhRcXpXZFQwQkxFNFFFUkVSRVJGVlNTeFVVRm1RaVltSlB3TDRNZThOcDlQWnhtNjN4NWltNlJSQ05BTlFIOENOQU1LRkVEV2xsTUVBSEFDeWhSQmVBRjRBcHdDY0JIQlNTcmxmQ0xFRGdFZlhkUU9BV2RFN1JVUkVSRVJFUkJXUGhRb3FGeDZQWndlQUhRQSt0em9MRVJFUkVSRVJWUjZLMVFHSWlJaUlTaWtUQU5MVDA2M09VZTFsWm1ibS9UWEx5aHhFUkZTNXNWQkJSRVJFbFpxVU1nVUFEaHc0WUhXVWF1L1hYMzhGQUVncDkxc2NoWWlJS2pFV0tvaUlpS2l5V3dRQXMyYk53cTVkdTVDUmtXRjFubW9uTXpNVCsvYnR3NXc1Yy9MZVdtbGxIaUlpcXR3NHZ6VVJGVW5UTkhudHBhaWk2YnJPY3pkUllVR3FxbjRqaE9oaWRSQUNBUHpvOVhydlRrbEp5Ylk2Q0JFUlZVNXNVVUZFUlpKU2JyVTZBMTFtaDlVQmlBSlFqbUVZM2FTVWNRQThBQzVZSGFnYXlwSlM3cFJTVG1LUmdv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NxcC93LzFwRkhRVGNhZVN3QUFBQUJKUlU1RXJrSmdnZz09IiwKCSJUaGVtZSIgOiAiIiwKCSJUeXBlIiA6ICJmbG93IiwKCSJWZXJzaW9uIiA6ICI2MCIKfQo="/>
    </extobj>
    <extobj name="ECB019B1-382A-4266-B25C-5B523AA43C14-2">
      <extobjdata type="ECB019B1-382A-4266-B25C-5B523AA43C14" data="ewoJIkZpbGVJZCIgOiAiMTY2MzM1Mzc0MTQ4IiwKCSJHcm91cElkIiA6ICIxMDI0NzE0MjU4IiwKCSJJbWFnZSIgOiAiaVZCT1J3MEtHZ29BQUFBTlNVaEVVZ0FBQW9RQUFBTFNDQVlBQUFCRVlNQ2xBQUFBQ1hCSVdYTUFBQXNUQUFBTEV3RUFtcHdZQUFBZ0FFbEVRVlI0bk96ZGVWaVVWZnNIOE8rWkFWVGNVbkZCTVZKTFRST1lJVnhlTlgxeHFTd2x5QTBWTXZjMDlaZTRaMjY0ZzRYNlZpNjRrYVNaNG9KTGlwSW9hRW95Z3BvaExpREtKcktJYkxPZDN4ODRUek13SUJBd0E5eWY2K29LWnA1bjVqRE9NL2M5WjdrUFFB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hFQUppaEcwQUlJVFdaUkNLeFpvd2Q0SnkzVjZ2VmZTTWpJKzhhdWsyRUVGS1l5TkFOSUlTUW1zclcxbll3QUJtQW5veXhGbUt4T056T3p1NFRRN2VMRUVJS0V4dTZBWVFRVWdPSkpSTEoxeUtSYUNkanJKNjl2VDNhdFd1SCtQajRPb3l4VWExYXRhcVhsSlIwQVlEYTBBMGxoQkNBaG93SklhUkNkZTNhdFdtZE9uWDJBdmhZSkJKaDBxUkptREpsQ2dCZzM3NTkyTEpsQzFRcUZUam5GeFFLeGVoYnQyNGxHN2JGaEJCQ0NTRWhoRlFZT3pzN084WllBR09zWGVQR2plSHA2WW5ldlh2ckhCTVJFWUZGaXhZaE5UVVZBQkk0NThObE10a1ZnelNZRUVKZW9pRmpRZ2lwQUZLcGREeUFZNHd4aTA2ZE9tSGJ0bTNvMHFWTGtlTXNMUzB4Wk1nUVJFVkZJVGs1dVNGanpOM1Mwakk5TVRIeFdwVTNtaEJDWHFLRWtCQkMvZ1VySzZ0NjdkdTMvNTR4NXNrWUV6czVPV0hqeG8xbzNMaHhzZWVZbTV2am80OCtRbloyTm03ZHVpVUdNS1JWcTFZZFc3Um9jU1k1T1ZsUmRhMG5oSkFDTkdSTUNDSGxKSkZJckFFY1lveTlXN2R1WGN5Yk53K2ZmRksyUmNSbno1NkZwNmNuY25KeXdEbi9TNjFXTzFOcEdrSklWYU9Fa0JCQ3lzSFcxbmF3U0NRNndCaHIwcnAxYTJ6WXNBRnZ2LzEydVI0ck5qWVdIaDRlaUkyTkJZRG5hclg2c3hzM2JoeXR5UFlTUWtoSmFNaVlFRUxLUnFla3pILys4eC84OE1NUGFOT21UYmtmOExYWFhzUFFvVVB4Nk5FalBIejRrRXJURUVLcUhQVVFWbVAyOXZibW5QTVBPT2Y5R0dPOUFiUUIwQXlBcVlHYlppeVVuUE0wQUFtTXNjc0FRckt6czA5SFIwZG5HYnBocEhvcXJxUU1ZeFh6VWNvNXA5STB4Q2hSdkhtbGFoOXZLQ0dzaHJwMTY5YkUxTlIwTG9BdkFUUXlkSHVxRTg1NU51ZDh1MXF0WGhjVkZaVmk2UGFRNnFNMEpXVXFDcFdtSWNhQzRrMzVWYmQ0UXdsaE5XTnZiejlDclZadlk0dzFZWXpCenM0T3ZYdjNobFFxUlpzMmJmRGFhNi9CeE1URTBNMDBDa3FsRXBtWm1VaE1URVJFUkFRdVg3Nk1QLy84RTV4ekFIZ09ZSFpFUk1RZXc3YVNWQWRTcVhRODUzd2JZOHlzVTZkTzJMaHhJeXd0TFN2MU9aODllNFo1OCtZaE1qSVNBQlFBNWtSRVJQeXZVcCtVRUMwVWIwcXZKc1FiU2dpckQ3RlVLdDBJWURZQTlPdlhEN05uejRhMXRiV0JtMVc5SkNRa1lQUG16UWdLQ3RMY3RDc2lJbUlxQUtVQm0wV01sSldWVlQwTEN3c2ZrVWcwQlFDY25KeXdhTkVpbUpwV3pTaVpVcW1FajQ4UDl1L2ZEd0RnblArc1VxbW1SRVZGWlZkSkEwaHRSZkdtQWxTM2VFTUpZZlZnSXBWS2R3QVkzN0JoUTN6enpUY1lNR0NBb2R0VXJmM3h4eDlZc21RSjB0UFRBZUFvWTJ6azlldlhxZjRiRVZSRVNabUtRcVZwU0JXaWVGUEJxa3U4b1ZYRzFZQkVJdG5BR0p2ZXZIbHorUHI2UWlxVkdycEoxWjZWbFJVR0RScUVrSkFRWkdWbGRRWmdsWmlZZU16UTdTTEd3ZGJXZGpCajdCeGpyRVByMXEyeFpjc1c5TzNiMTJEdDZkQ2hBeHdkSFhIdDJqVmtabVkyRjRsRW43VnMyZkx2cEtTa3Z3M1dLRklqVWJ5cGVOVWwzbEJDYU9UczdPekdpRVFpNzlkZWV3MjdkdTJpTHZzSzFMQmhRemc2T3VMczJiUEl5Y21SV0ZwYVBxUHR3MnE5Q2k4cFUxR29OQTJwYkJSdktrOTFpRGMwWkd6RUpCSkphOGJZSGJGWTNHakxsaTNvMGFPSG9adFVJOTI2ZFFzVEowNkVRcUhJVmlxVk5qZHYzbnhnNkRhUnFsZlpKV1VxQ3BXbUlaV0I0azNWTU9aNFF6MkVScXgxNjlZN0FVakhqQm1ERVNOR0dMbzVOVmFMRmkxZ1ltS0M4UEJ3TTVGSTlFNVNVcEtmb2R0RXFwYWRuWjJkaVluSmVjWllqOGFORzJQRGhnMXdkblkydW1RUUFCaGpzTFcxaGIyOVBhNWN1WUxjM053M3hHTHhtRmF0V2wxSlNrcDZiT2oya2VxSjRrM1ZNT1o0WTN5ZmRnUUFZR05qMDhQRXhPUVBTMHRMQkFRRXdNek16TkJOcXRFVUNnVkdqeDZOMk5oWXFGU3E5eU1qSTg4YXVrMmthaGlpcEV4Rm9kSTBwQ0pRdktsYXhocHZSSVp1QU5GUExCYXZBSURKa3lmVHhWa0ZURTFOTVd2V0xBRC92UGFrWnJPeXNxcG5aMmUzRGNCdXhwaVprNU1UOXU3ZFcyMlNRUUJvMXF3WnRtL2ZEbGRYVjZCZ3g0Z3RFb25FMzhiR3ByNkJtMGFxRVlvM1ZjdFk0dzMxRUJvaFcxdmJybUt4K0ZhYk5tMXc3Tmd4b3h1Mnlzek1SUDM2OWF1OElHbEdSZ1plZSsyMVNudDh6amxHamh5SkJ3OGVnREhXOC9yMTYxY3I3Y21JUVJsVFNabUtRcVZwU0hrWWU3eXBxWXd4M2xBUG9SRVNpOFdUQU9DVFR6NHAxY1Y1NHNTSk1qOUhhR2hvMlJzRzRPVEprL2o4ODgraFVxbEtkZnpkdTNjeFljSUVBSUJhL2M5Q1NIdDdlNzJQc1dmUEhseTc5cy9DcXl0WHJ1RGV2WHNBVUdJdHJMTm4vMzJQTzJNTWJtNXVtcmIrMzc5K1FHS1ViRzF0QndPUU1jYmViZDI2Tlh4OWZTczFHZHk1Y3lkeWNuTEtmTjdCZ3dlUmtaRlI3UDNaMmRuSXlzcENWbFlXc3JPek1YandZUHowMDA5NDQ0MDN3QmpySWhhTHcrM3M3S3AzbGtzcVhWbmpEYWtZeGhodjZGL2Z5SFR0MnRYTXpNd3MwZFRVdE9tWk0yZEsxU1BtNk9pSTRPQmc0ZmQzMzMwWHJWcTEwamttSnlkSDU1aCsvZm9oSkNRRUxpNHVVS3ZWRUltS2ZqZkl5TWpRT2VldnYvNFNoaFFhTlNxNnBhV3JxeXRHang2dGM5dldyVnZ4Nk5FanJGbXpCanQyN0VERGhnMHhldlJvMk52YjQ5cTFheENMZGRjMWhZYUdZdG15WmZqNTU1L1JzbVZMekp3NUU5T21UVVBYcmwxaGIyK1A2OWV2NjMwTit2VHBnOURRVU55OGVSTlRwMDZGdWJrNTZ0YXRLOXl2VUNqdzdOa3ovUG5ubjNyUDEzang0Z1VHRGh3SWhVS1JtWmFXMWlvMk5qYXZ4Qk5JZFNLV1NDU0xHR09lQUZDM2JsMDBiZHBVNTczLzVNa1RuZmVJbzZOamtRZDU4ZUlGek16TWlneXRPVHM3WStiTW1UcTN4Y1RFd01QRG8xdzlMejQrUHBETDVaZy9mNzdlK3djTUdDQ1VCWW1QajBkUVVCRHM3ZTNScWxVclpHUmtJQzlQZU91cUlpSWk2c0pJZDBjZ2hsT2VlRU1xanJIRkc5cUUwTWlZbVptOXh4aHJLcEZJeW4xeDFxOWZ2MGl2b2I3QXByRm56eDY5ejZWOVRreE1ET2JNbVlQbXpadGozTGh4R0Q1OHVIRGYwYU5IY2VEQWdTS0Zlem5uT0hueUpCWXVYQWdBQ0E4UHgrVEprMHRzZTU4K2ZkQ3JWeS80Ky90ajl1elppSXlNeFB6NTg0VmcrdkhISHd2SHpwbzFDNE1IRDlZNXYxdTNicGcvZno1Q1FrTHc3YmZmQ3VkNWVucVdhbTVNZ3dZTjBLOWZQNXc3ZDY1eDA2Wk5uV0pqWTM5NTVVbkU2R21YbEFHQUtWT202QzBwMDZ0WEw1M2Z0YjhRQVVCQVFBRDgvZjJ4WThjT05HM2F0TWp6M0x4NUUxOSsrYVh3ZTA1T0R1cldyWXYrL2ZzWDI3YVFrQkE0T0RpZ1hidDJBQXEycXhPTHhVTGJSbzRjS1J6NzhPRkRoSWVIQXdCRUloRjI3ZG9GQUJnMGFCQUF3TXpNRENkUG5peGNta1lza1VpQ3FEUU5LYXdpNGcwcFAyT0xONVFRR2huTytTREdHSHIzN3YzS1kvZnQyNGVBZ0FCa1ptYkN4Y1VGUUVIQXlzbkpnWk9Uazk1elhGeGNrSkdSZ2V6c2JEZzZPdUsxMTE3RHhJa1RpL1RVYWJ0Ky9UcSsvdnByTEZxMENIWjJkbGl3WUFGQ1EwUGg3dTZPL2Z2M1E2bFVZdHUyYldqY3VMSE9lWmN2WDBaQ1FnSjY5ZXFGek14TTNMaHhBOHVXTFJONlpMVGJxSjNjTFY2OEdIWHIxa1ZZV0JpR0RoMktlZlBtQVNnWVppNmM2SDc0NFljQWdMeThQSHo0NFlkWXYzNDlQdm5rRS96NTU1OVl2bnc1UER3OHNIbnpaaVFsSmVHNzc3NTc1V3NLQVAvOTczOXg3dHc1Y000L0FrQUpZVFZuWjJkbnh4Z0xBTkN1Y2VQR2VQNzhPYzZmUDQvejU4OFhPVmFoMEwrYlZINStQcjc5OWx2Y3ZIa1RzYkd4Q0F3TXhPM2J0ekZwMGlSMDdOaFJPSzVidDI0SUNRa0JBRVJFUk1ETHl3dDc5KzU5NVpjUmMzTnpIRHg0RUp4ekxGKytIRlpXVm5xL1BQWHIxNjlVZjNONmVqcEdqUm9GdVZ5TzdkdTNRNmxVOWpjek00dVFTQ1REWlRMWmxWSTlDS254eWhKdlNPVXdwbmhEQ2FHUllZd05CWUQzM252dmxjZU9HemNPdlh2M3h2RGh3L0hMTDcvQTFOUVVRRUZ3T1haTWQxY2NUVzlmUUVBQWdJTEFFaHdjREJjWEYremN1VlA0ZHJoMjdWb3NXclFJQUxCMDZWSUFRUHYyN2JGcDB5WjA2dFFKY3JrY2JtNXVXTDE2TldiTW1JSEdqUnRqenB3NWVnUHB6cDA3QVJUMFpKdzhlUkxEaGczRGtpVkxBQlFrZDhlT0hkT2JpSnFibXdNQUxsMjZoSTgrK3FqRTErRDA2ZE1BQ25vV05UOER3Tnk1Y3pGNThtUU1IRGdRYmR1MnhiWnQyMHE5ZXM3VzFsYnpZNlh1VmNZNVp3RE1BTlJCd1FyUm1qS25WNDJDRWlqNUFPU01NVzZvaHVncktlUGk0b0tEQncvcVBiNXdEeUVBWEwxNkZldlhyMGZYcmwyeGMrZE85T25UQjY2dXJqaHg0Z1JtejU0Tkd4c2J6Smd4QTYrLy9ycHdUa0pDQWhZc1dBQzVYRjdzbDdPVEowOEtYNDZXTEZrQ3VWd09UMDlQbkQ1OUd1M2J0MGRRVUpCdzdOT25UMkZwYVNsY20wREJuTnlYcTR1TDJMTm5ENEtDZ21CdWJvNDFhOWJBMzk4ZmtaR1JyUmxqSVZLcDFPaEswOVRnYTZFOHF1ejZLVXU4SVpXanF1Sk5hVkJDYUVTNmR1M2FsREgyZHRPbVRVdTlaVkJZV0JoRUloRmNYRnl3ZnYxNmRPblM1VisxSVNnb1NBZzZLMWV1Ukc1dUxxNWV2WXJvNkdoNGVYbmh3WU1IY0hCdzBCbkcvZTIzMzdCMjdWcUl4V0swYmRzV3k1WXR3OE9IRDVHV2xpWThibUJnSUpZdlgxN2ljKy9jdVJOK2ZuNlF5K1U0ZXZRb3dzTENjUG55WloxanRJZU1nYUlMYXNMQ3d2RExMNy9nN3QyNzZOKy9QK2JPbll2ZzRHQzR1cnJDd3NJQzd1N3VRcTlpY1N3dExkR3laVXNrSnllL1lXTmoweUlxS2lxbHhCUEt6eFJBY3dCV0wvOWZVK285eUFFOEJmQVlRTXJMMzZ1VWxaVlZQUXNMQ3g4QVV4aGpjSEp5d3FKRmkyQnFhZ3FGUWxGc2txYjl4ZWJodzRmdzh2TEMvZnYzTVhmdVhHRllGZ0RFWWpGY1hGd3daTWdRN055NUUyUEdqTUdubjM2SzJiTm40OG1USjVnNWN5YlMwdEtLbmZOcWIyOFB6ditKOHgwN2RzU2tTWlBRckZremZQREJCN0N3c01Dc1diTWdFb2x3NXN3WmJOcTBDUXNYTG9TTmpZMXdqa2drd3Y3OSt3SDhNMlNzVUNpRUllYUdEUnNDQUxadDI0YmR1M2ZqeHg5L3hQNzkreldsYVhxcFZLb3BVVkZSMldWL2RTdEZUYjBXeXFOS3JwL3l4QnRTOGFvdzNyd1NKWVJHeE5UVTFBWUEzbnp6elZLZjg5ZGZmNkZodzRhWVBIa3lwaytmanQyN2R5TTdPeHNmZi93eE1qTXppd3pqS3BWS3hNVEVJRDgvSDU5OTlobVNrcExnN3U0dUpIZFpXVms2d1hMcDBxVUlDUW5CRzIrOGdXblRwc0hXMWxib2lkUXM4dWpYcngvVWFqVmlZbUlRRXhPRE45NTRBOTkrK3kwV0xWcUU2ZE9uQXdBMmI5Nk01czJibC9pM1RKdzRFUk1uVGtTdlhyM1FzbVZMbkR4NUVrREI1UG5Bd0VDWW01dkR3Y0ZCbUVNRkFNK2ZQMGRjWEJ5VVNpWFdybDBMaVVTQ3p6Ly9IRFkyTmhDTHhjSmlrd1VMRnVEZXZYdG8zYnAxcVY1WEd4c2JCQVVGd2NURXBBK0FnRktkVkhaMVVCQUFhK29RWGk4QW1hamloUEJWSldVMmJkcFU3QkJaV0ZpWThIUGp4bzBobFVyaDdlMHQ5Rm9EUVAvKy9ZWHJwVzdkdXBneFl3WSsvdmhqWEw5K0haR1JrZkR3OE1ETW1UT3hhdFdxSWw5Z2luUGd3QUU0T3p2RDJka1pLcFVLUGo0K0dEOStQTXpOemNFWWc2K3ZiNm5ldTZhbXBuQjNkMGQ2ZWpyYzNOeVFtcHFLc1dQSG9uNzkrcGc3ZHk1c2JHdzBwV25HaU1WaU8xdGJXMk1wVFZQVHI0WHlxTlRycHp6eGhsU09Lb28zcjBRSm9SRmhqSFVHSUV3dWY1Vy8vdnBMU0xLR0RSc0drVWdFS3lzcllWSEpaNTk5aHRXclY4UEt5Z3A3OSs1RmFtb3FKa3lZZ0U2ZE9zSEV4QVNyVnEzQ2xDbFRjT1RJRVdIbzF0SFJzY2h3czcyOVBRWU5Hb1JEaHc0VmFZTjJyd2xRTUs4UkFMNysrbXUwYk5sU3VOM2QzYjNJdWRyQnNuWHIxc0lRc3phVlNvWDgvSHlkRmNOQXdYRFpIMy84Z1JVclZzREd4Z2FNTVl3Wk13WjM3dHpSV1pXWmw1ZW4wMGJ0WWJpU3ZQMzIyNXBqN1ZGNUY2Z1pDbnBEYXFvcTcrbDVXVkxtQUdPc1NldldyYkZod3dhOC9mYmJpSW1KRVFyQkZwYVNrb0lXTFZvVXVmMzA2ZE9ZTkdrU0hCd2NoTjQyallFREJ3by9aMlZsSVN3c0RDNHVMb2lNak1TNGNlUGc3T3lNVmF0V0ZWc1N5dDdlWHZnNVB6OGZycTZ1aUkrUGg1K2ZIMjdkdW9YYnQyK2pXN2R1RUlsRWtNbGs4UEh4UWZ2MjdXRmhZWUV1WGJxZ1M1Y3V4UTRaMjlqWVlOMjZkWEJ6YzBOSVNBajY5T2tqM0RkNDhHQjA3TmdSSGg0ZWlJMk4xWlNtK2V6R2pSdEhTM3hoSzE5TnZ4YktvMUt2bjdMR0cxSjVxaWpldkJJbGhFWkVjNEdXdHZ2K3pKa3pHREprQ0FJREF3RVVIVTRkTm13WUFnTUQwYk5uVHh3K2ZCak5talhEOGVQSEFSVE1JYlN5c29KY0xvZFlMQmFHbWJLeXNvU2YyN1JwSXl6RUNBb0tnbHF0eHJsejV6Qmd3QUNJeFdMWTI5c2pLQ2hJNkhuVDdrWFJUZ1lCNk16dkEvNVpJRkxTWWhZQXVIYnRHanAxNmxTa0xFNW1aaVk4UFQxeDVzd1pBQVZ6Q0sydHJXRnRiWTBQUHZoQU9LNVBuejZsVGdLMXRXblRCZ0RBT2U5UTVwTkxUNFNhUFRSV0IxVTNGMHhUVW1ZbEFQYWYvL3dIYTlhc0VSSzV0OTU2UzNnUEhqMTZGRTJiTnNWNzc3MEhsVXFGN3QyN0YzbC9hbE9yMWZqdHQ5K0tuWU9xbmR6WjJ0cHF6d2txbFgzNzl1SGN1WE93dHJaRzU4NmRNV3JVS05qWTJBZzk4Ym01dWJoeDR3YisvdnR2M0xsekJ3NE9EZ0FLVmhRWEhqSUdnTmRmZngwWkdSbDQ5T2dSRGg0OGlHKysrVWJuK2Q1NDR3Mzg5Tk5QV0w1OE9jNmZQOTlJSkJJRlNDU1NEVEtaYkFrTVY1cW1wbDhMU0V0THcydXZ2U1o4bHFuVmFzVEh4OFBhMmhvcWxVcmZaMkdsWGo5bGpUY2xtVEpsQ3JadjMxNnFZNU9UazNIdjNyMFNGN0xjdjM4ZnpabzFLOVBLNTVpWUdMejExbHVsUHI0NENvVUNlL2Z1eFlRSkUvU1dZeXZPbzBlUDhPREJneElyQ2hTbml1TE5LMUZDYUVRNDV4MFpZenFUMDBzeWV2VG9FcmZaR2pwMEtNYU1HWU5yMTY1aHc0WU42Tnk1czg3OVNVbEpRZzlqYW1xcVRvbU5qSXdNb2FBMFVMQnE4WnR2dm9GU3FVU1BIajEwaHFLdlhidUdBd2NPWU1xVUthVWVJaXVOaElRRXJGdTNUbGpjQWhRTWlUMS8vaHd4TVRGbzI3WnRrWE1LbDlmSnpjM1Z1YzNPemc3ZmZ2dnRLNTliSzZFdDNUOUdCWGp5NUFrc0xTMkZENkg4L0h4czM3NGQwNlpORTVLRHdwS1RrK0huNTRmLys3Ly9LL2FZVi9udXUrL3cxVmRmbGVtYytQaDRuRHg1RXRPbVRTdlhjMnJZMmRsTjRweGZqNHlNdkFHZ1hKUG50VXZLaUVRaVRKbzBTVzlKR2FBZ0tHL1pzZ1VyVjY3VXViM3duTUtSSTBkaTdOaXg1V2xPaVkrcmoyYXFCQUNkOGpPRnhjZkg0OHFWMG8yb3VycTZZdHEwYWVqY3VUUGVlZWVkSXZlYm01dGovZnIxbXRJMFRLVlNMWkJJSkQxcVdtbWFnd2NQWXZEZ3djVW1GdG5aMlVMQmZKRkloUHIxeTdialgxeGNITUxEdzNYS2NCVm44ZUxGY0hKeUV1WXc1K2JtWXNTSUViaDI3Um9XTGx5SWpoMDdZdUxFaVdWS1FqUWtFb2s3WSt4MlJFU0VEQVdMVWw2cHJQRm05ZXJWdUhQbmp2RDd2bjM3OFBYWFh5TXVMZzdSMGRFWU4yNmN6bjNGU1U1T3hzS0ZDM0hnd0FFaEVTcnM5OTkvUjFoWUdMWnQyd1pmWDE5Y3VIQ2h5REZ4Y1hGZ2pPR1BQLzZBV3EzR3lwVXJJWkZJTUdmT0hLRlhQRGMzRi9YcTFSUE95YzNOeGFWTGwzUTZMd0JnM3J4NStPaWpqOUMvZjMvazUrZmp4eDkvMUlsLzJ0NTk5MTJkT3J4aXNSaEJRVUU0YytaTXViZTlORVM4MFljU1F1TmlDUUFXRmhhbE83aUVONTlhclVad2NEQW1USmlBbjMvK1dlK1FXR1JrSkRwMGVQVVhrdDkrK3cwK1BqNFlPWElrWEYxZFlXcHFpcmk0T09HRGE4eVlNZWpkdXpkV3JGaUI0OGVQWTh1V0xhaFRwMDZwL2dadHVibTUyTGR2SDlScU5jTEN3bkRzMkRITW56OWZwd2RtL1BqeEdEOStQTXpNelBRT0FSYXVHOWVuVDU4aXQ1V0dWc0xick13bmw5UG16WnZSb0VFRExGbXlCSXd4SEQ1OEdIZnYzaTB4MFd2U3BBbHUzYnFGZWZQbVlmVG8wWmc3ZDY3ZTQzSnpjM0g5K25YSTVYS2RIbFNnb0xkVjA4dXNiZGV1WFhqampUZUtmZDVUcDA2aFY2OWVaZTRSMHlZU2llWUM2Q1NSU09JQUhBQndUQ2FUWFFOUXFxMXdDcGVVOGZUMExMYm40Zm56NS9EdzhJQ0Rnd08rKys0N1BIdjJUQWdjaGFkSlZKVGlIbGY3UGExTlUzNUdIKzBWME5wZjV2UnAyN1l0a3BPVGkwenAwS2JaS2FGcjE2NVl0R2dSVWxOVGphWTBUWGg0dURELytGVXVYcnlvRS9TMUpTUWtZUHYyN2NVVzl4NDJiSmplNHQ2RlAxdWZQWHVtTnhrL2N1UUluang1OHNxRThQYnQyM2o2OUNuZWYvOTk0Ylo2OWVwQnBWS0JjNDVWcTFiQjA5TVRNcG1zMlBkR1NSaGpzd0RZUzZYU2VNNzV6NXp6d0JzM2J2eUJrcStqTXNXYjZkT25ReTZYNCtlZmY4YWpSNDhBRkNTSlFNR0lreVlKTE9rOUJ4Uk1hWEJ4Y2NHOWUvZUtUUWduVFpxRUJ3OGU0TmRmZjhYMDZkTXhmZnAwN051M0Q4bkp5V2pac2lWdTNMaUJZY09HQ1IwUUlwRUlHemR1eE5peFk5R3FWU3RoSnk1N2UzdWRYYm0wcDA5b3hNVEVJQ3dzRElzWEx3WlFFRHNaWThVbTVvMGFOVUp3Y0RCMjd0eUppUk1uWXRDZ1FWQ3IxUWdNREVSMmRqWTJiZG9rSFB2NjY2L3JuUXBWbUNIaWpUNlVFQm9SeGxncm9DRFlsbGRpWWlMeTh2THd5U2Vmb0VPSERsaTJiQm55OHZJd2J0dzRmUFhWVjVCSUpGQW9GREF6TThOdnYvMG0xRFhUSGlvR29MT3RYTDE2OWZEOTk5K2pRNGNPT0hyMEtEdzlQU0VTaVRCa3lCRGhHR3RyYS9qNitpSXNMS3hjeVNCUUVEeGpZMk54K1BCaDdOaXhBMUZSVVFnUEQ5Y3AwcXRTcWFCU3FhQlVLckZ5NVVyaFE2aTh2V1BGMFh3RFpJeFYyUVc2Y3VWS2ZQSEZGOWk1Y3llR0R4K08zYnQzQXlqNkFadVJrWUVEQnc2Z1E0Y09NRE16dzhhTkc3RjQ4V0owNmRLbDJDMEp0WWNaQ3lmSTl2YjJKU2JObW1IVkJnMGFGTGxQWDFMKzRzV0xZbGZYRm9jeFpnMWdBWUFGRW9ra0djQXZhclg2cUltSlNlajE2OWYxRmdmVVYxS211QzlKdDIvZnh2ejU4OUduVHg4c1dMQUE4Zkh4OFBYMXhkYXRXMkZpWWdKSFIwZUlSQ0p3enFGV3E2RlVLbkhreUJFaFdKYW1wKzlWVWxKU29GQW9rSkNRQURNek03MEJKeWNuUitjNkxFNW9hQ2hzYlcyUm5aME5sVXFsOC80UERnNkdsNWNYdkx5ODRPdnJpM256NXNIRHc2UEk3a1VhVXFrVVAvLzhNK2JObTJjMHBXa0tMeDVUcTlYbzNyMDdMbDY4V0tSM1IvdWNpaXJ1clQzM1V5NlhDK1d2Q2hjZWYvSGloVkJjdURnaElTSDQvdnZ2TVhQbVRFUkhSME1zRnFOang0N0l6czZHcWFrcFFrSkNrSjZlampadDJ1RDQ4ZU1RaVVTUVNDU2xmN0YwdFdXTUxXQ01MWkJJSkU4QjdGZXIxVWVWU21YWTdkdTNkUmFubERYZU5HblNCSkdSa1FnSkNZR2ZuNS9PL05XY25Cemg5OHpNVExpNnVzTFoyUmtqUjQ3VVc4b0pnTjR2UG9NR0RSSjY3ejA5UFlWaGRNMi9YMlptSmxKVFU5R21UUnM4ZXZRSXg0OGZGeDZuUllzVzhQSHhLZlhDUWFCZzh3UnZiMitvVkNxZGVNWTVMOUx1WmN1VzZYeVpQbkRnZ05Dekh4SVNnaWRQbnVEaXhZdW9YNzgrSEIwZGNlVElrU0tMT290amlIaWpEeVdFeHFVK2dHSS84RXJqL3YzNzZOQ2hBeFlzV0NEMDNMaTR1TURDd2dKUG5qekJyRm16a0pDUWdGR2pSa0dwVkFyRHFRMGJOdFM1UUxXSGpMVS83SnljblBEUlJ4OUJMQllYQ1dnaWthakliaVdGNXk5cExGKyt2TWo1bjM3NktVYU5HZ1hHR0Zhc1dBR2dJQm1SeStWUXE5WGduRU1rRWduL2ljVml1THE2SWlVbEJjN096bnFmcDd6Vjk3VVdzZWp2ZXFnRWRlclV3WGZmZlFmR0dGYXRXb1ZSbzBaaDBxUkpSWTV6Y25JUzVyTnBBbWRwNSsvOEc1cUN5eVhSSkkvL0JtT3NKWUJaWXJGNGxscXRUcGRJSkFjQkhIdjY5T21GeDQ4ZjU1WlVVcVk0N2RxMXc2SkZpNFFlQW10cmEzaDZlZ3IzYzg2RlpQQmxHNFJnMUw5L2Y2eGZ2eDRtSnZvL0xoY3RXbFNxWWI3UTBGRDQrL3ZEek13TU0yYk0wRHVrWGRvZXd2VDBkQXdiTmd6ZTN0NjRmZnMyUm93WUFhQmcrT3JhdFd2NDMvLytodzRkT3FCbno1N1l0R2tUL1AzOTRlSGhVV3pibWpWcmh1M2J0OFBIeDhjb1M5TmtaV1hCMU5TMHhNL0dpaTd1blphV2hnWU5HaUFzTEF4V1ZsWUFkQXVQaDRXRjRjaVJJL0QyOWdaUWtMU0doNGVqUjQ4ZU9vL3orKysvQzgvcjd1Nk9MbDI2NE96WnMyallzQ0U0NXpoMTZoVGF0bTBMUzB0TGRPdldyZGhlK2JKaWpEWEh5K3RJTEJablNpU1NYd0VFYUs0amxESGVhS1lOclYyN0ZvMGFOUkxtcjJyK051MzVyTnIzWGJseUJibTV1WGo4K0xIZU9YNEtoVUtZbTY0OVQxZDdUbVZXVnBZd3ozZlFvRUhDWFBqQ1g1YTdkdTFhcXI5Rnc4L1BEK25wNmZqOTk5K0YxeUVwS1FtdXJxN0N2MXRwYk51MkRWWldWa2hMUzRPNXVUbHljbktLTEVRcmlTSGlqVDYwbDdFUmtVcWxDZ0FtVjY5ZUxUYjRsQWJudkZUN3BwYjJ1TnBJSzdGUkFoQnp6dm5MQXJGcVhsQkFycmpmaGY5ZW5xUFc5enZubkRkcjFveDE3OTdkYlBYcTFUcmZDdS9mdjQ5Tm16WWhQVDBkejU4L0YyNXYzTGd4L1B6OE1HVElFT3pldlJzdFc3YlU2VW5SRitnMHdVdHpuT1lETkNNam8waXluSmFXSm16SEpwZkxNWGJzV0V5Wk1rVm9rL1o4d1l5TUROU3JWNjlJYi9DUkkwZVFuSnlNRGgwNndOdmIrK0tGQ3hlU0V4SVNjaGxqYXJWYXJmTWF2Zng1QklCU1plMmM4MnpHV0FEblhNb1k2MXFuVGgzTW56OWZwNlJNZFZkNHpsTnA3NnRJWjgrZXhZb1ZLelI3SVVjQWtHaTkvN25tL1k1QzcvbVNyb1BpYnRmYzFxUkpFOWFqUncrejFhdFhGOTBQRUFVOWN5dFdyTkJiNlVBaktDZ0kvZnIxMHludXJVMVQzTnZkM1YzbzZSa3dZSUF3blNZMU5SVkJRVUhvMWFzWHJseTVnbSsvL1ZZbzdyMXc0VUtobHgwbzZJR2NObTBhMXF4Wkk1eWZrNU9Edm4zN0Z1a2Ruemx6Sm1KaVltQm1ab1pXclZwaDY5YXRZSXlCTVFZWEZ4ZHMzcnhaU0RnQkNIdkxlM3Q3WC96OTk5K1RFaE1UY3pubmFnRFF2RjR2UDBlZzlmcTZ2RXdBWDRsem5nM2dHR05zRkgybkh5b0FBQ0FBU1VSQlZPZGNmTzNhdFZMRkcxOWZYL2o3K3d0SjNmYnQyM1htRUhicTFBa0FjUGZ1WFZ5N2RrM24zS3RYcjJMRmloVUlEQXdzc25nbU9EZ1lxMWF0RWhadWFkZWoxUXpUZi9qaGh6b0pvV2Fob09ibm4zLytHZHUyYlVOT1RvNU96N0ttTkpwR256NTljTzdjT1NFQnUzanhJanAzN3F3enBlcisvZnY0OHNzdmkxMW81dWpvaU9EZ1lBd2VQQmhuejU3Rm9FR0RNSFhxVkdGQlNmdjI3ZkhaWjU4SlpkTktRenZlUkVSRVZPeHdWeGxRRDZFUityZEpXbW5QcDJTd1ZOakx3TVZRc09KUFhQaDFLKzUxTE9rNHhoZzQ1MEloNUgzNzltSFhybDNJeXNwQ2VIZzRObS9lclBQQkIveXpZRVl1bCtzZGxoZUx4VHBEdi9yMnJ3NEtDa0pXVmhhMmJ0MktodzhmNHQxMzM4V0VDUlB3NHNVTG5lZGJzR0NCenZCSWh3NGRFQlFVQktWU2lSOS8vQkdIRHgvRzBhTkhoYVNTYzQ0VEowNGdNVEZSQ0JoUG56NTlMeTh2VC9pN3l6TlpYaHRqVE1RNXR3RFFRUE40MnBPN2E0S1NFcjZxU0FhQmd0RUNyYUJkVCt2OXp3Q3cwcjdmeTNxNzVscUlqSXpVMnpPdVZxdDFrakp0NGVIaGxWcmMyOHZMQ3ovOTlKTnczZTNZc1FPZmZmYVozcm5aaGExZnZ4NTVlWGx3ZDNmSDExOS9EWkZJaE16TVRNVEh4NE14aHQyN2QwT3BWQ0krUGg2SmlZbm8yN2N2Rmk5ZWpLZFBuNzZYbjU4dkpJL0ZLZXZuT0dOTUJLQ1o1cCsxdE9jN09Ubmh2Ly85TDhSaXNUQjZwRzhPNGFWTGw0cWMyNk5IRDlTclZ3L256cDNUbVVjSkZPelk4L0hISHd1OWc5cjFhRFdlUFh1bU0yeXMvVE5RTUk5OXpKZ3hjSEJ3d01PSER6RisvSGpoWE0wWDVlSERod3Z6QTRHQ0pIWEJnZ1ZGMnFyNVhOWTMxSzFKVUJVS2hVNFNQWHo0Y0J3NGNBQnhjWEV3TVRFcDhtV2tEQXdhbENraE5DS2M4enpHV0lQOC9QeC9OV3hNL2oydEhTdnlaVEtaOXRKRFRXQVUyZHZiczd5OFBKYWZuOCtVU2lWVEtwV3NaY3VXTEM4dlQ2UlVLcGxLcFdKcXRabzFhdFNJS1JRS2tlYjMrdlhyTTRWQ0lYSjJkclo0Ly8zM2V3SFlNVzdjT0l3Yk42N1lnS2ROTHBlWGVocytmZGF1WFlzbVRacGc2dFNwd29mYTFhdFhkWUxiK3ZYcmRjN0p5OHZEdVhQbjRPZm5oMTY5ZXVHdHQ5N0NsaTFiOE0wMzN5QTZPaG9iTjI1RVRFd014bzRkaXpmZmZCT01NVWlsMGswSkNRblI2ZW5wV1MrM0ptTXZneEhqbkRQT3VVZ2tFbmtDMEQrNXJVQVdnSE1BN3FqVjZqMDNidHlJc2JHeHFTOFdpL2ZrNXVZT256ZHZIdHpkM1RGanhveC8xYXRlbGNwUmZxUktxRlFxN05xMUMxdTNiZ1VBY001UFoyWm11ajU0OENDejBLRTYxd0FBYUs2RHZMdzhFUUMwYk5tU0tSUUtwbEtwV0g1K3ZnZ0FDbDhMbXR2cTE2L1BSb3dZMFh6dzRNRzlBUGphMnRycTlQSUF3RmRmZllXK2ZmdWlmZnYyc0xXMTFadkVWSFp4YjAweWVQWHFWZXphdFF2aDRlRll1blJwa1htNzJsL0Vnb09EWVc1dWp0V3JWMlA0OE9Hd3RyYkdpUk1uc0gzN2RyUnQyeGFNTWVUbDVXSElrQ0ZvMGFJRmNuSnloS2srOXZiMm14TVNFdjVPUzB0N2daZlhqRWdrWXRDNmZqVC9IaUtSNkdzQXhkYVA0WnkvQUJETUdMdWx1WTRrRWtrV2dGTEhtMTI3ZHNIQndRSFcxdGJDc0xabVpYRk9UbzdPS3VQZHUzY0xjek0xaGc4Zmp2Mzc5K3NraEUrZlBrVm9hR2lKUGI5QXdaUUd6VlNLUVlNRzZmeGNXTHQyN1lTUkVYdDdlNTJwTHIvKytpc1VDZ1hxMUttREhqMTY2RjBvdEdUSkVwdy9meDUrZm43RmxySEp5c29xc2lLOWE5ZXVPSFRvRUxLenM4dTgwRTQ3M3BUcHhBcFdQVDVCYTQ5c0FBMXljM09OT2lHY08zY3U1c3laODhvUDE4dVhMME1rRXFGbno1NVYxTEtLazU5ZmNGMXl6dk1LM2FVWjhsTHJXemp4K1BIalVqL0hqQmt6MUFEU1N6ckd4Y1ZGYjlzS0Yrb3VpK1hMbCtQeTVjdnc4L1BEOU9uVGtaT1RnNjFidHhZcFM2U1JtSmlJMGFOSG8wZVBIdkQwOU1UMTY5Znh4eDkvNE8rLy84YjA2ZE1SSGg2T2tTTkhZdlBtelRydEdqVnFWT2lvVWFOQ0dHTlBpMnVMVkNxZGk2SUo0VE1BNXpubkI3T3lzazdjdTNkUDUwUHk1WnkyRVJLSnhJTXh0dGJQejgvMDFxMWJXTGR1SFpvMU04eWNiR01wUDFKZW1abVoyc21ORXNBcW1VeTJvcGpEUzd3R2dMSmRCd0F3ZGVwVUFNalFkMTk4ZkR5dVhidUdaY3VXWWNDQUFiaHk1VXFSTDBSVlZkejc3dDI3K1BISEg0VzVwdHJsaXpSRHhvVVhhSjA0Y1FMbno1OEhBTGk1dVdIMDZOSENITGhmZnZrRmp4NDlRcytlUGJGNDhXS1ltcG9LeWNUSWtTTXZqUnc1c3NUclIwTXFsVTVGb1lTUWM1N09HQXZpbkI5TVQwOC9HUnNiVy9penJFenhadURBZ2ZEMzk0ZFVLaFcrdUdwNkJiVjdDSXN6Wk1nUWJOcTBTV2Q0K2RkZmYwV3ZYcjMwbGhEVDlxb2V3dEtxWDc4K3NyT3o5UzZRQXdxUy9TdFhybURac21Ydzl2Ykdqei8rcVBjNmZQejRNUm8yYklpY25CemhpMExYcmwzaDZlbUpodzhmQ25QZ1M2dUVlRk9sS0NFMElveXhaQUF0MDlQVERSYllYaVVtSmdZSkNRbWwrcVo5NnRRcFlkaFJlLy9nMU5SVVdGaFk0Tm16WjhMZmVlellzWC9WNjFYUnRPYnVQVE5rT3dJQy9pbGE3K2pvV0dKSmhPZlBuK3ZNSTh6T0xyb1dvUEEzNm1uVHBrRXVsK1BGaXhkSVRFd3Njdi9SbzBkaGFXbUpVNmRPNGVuVHAvRHg4WUZjTHNlNmRlc3dmLzU4WkdWbHdjZkhCejQrUGpwNzg1WkRJdWY4SElEOU1wa3NDS1Vva0N5VHlUYmEyTmhjTXpFeE9SQVJFZEY2ekpneDJMQmh3NzhxZzFOZXhsSitwRHlpbzZQaDRlR0J4TVJFQUVqbG5MdkxaTExpSzNWWEljNDUxcTFiQnhjWGwySVhpSjAvZng0UEhqeEFjSEJ3cFJmM1RraEl3SXdaTThwVWY3TjU4K2FZUEhreTJyVnJoM2J0MnVra1B3NE9EdkQzOThlalI0OWdibTZPK2ZQbkM1K1A1Y0U1VHdad2xqRjJVQ1FTblNsdWhUNVE5bmhqYjIrUDc3Ly9IbjUrZnRpeFl3Y21USmdBdWJ4ZzRYTGhIa0tnYUMzQ3hvMGJvMi9mdmpoMTZoUTZkZXFFM054Y0hEcDBTRmlVVTVMQ1BZVDc5dTBENTF4WS9WMVlYRnljM29MYnpaczNSMHBLaXBDSWFsOWp2Ly8rTzFhdVhJbFZxMWFoZCsvZXVIanhJbGFzV0lFbFM1Ym9MRmc3ZWZJazl1elpnNHlNRE15YU5RdUhEeDhHVUREOTROMTMzOFdEQncvS3ZQdUxzY1FiU2dpTlN5SUFtOVRVVktQYVgvTGF0V3VZTjI4ZWdJS3ViYlZhWGVKS3ZTTkhqbURhdEdsNC9QZ3gvdnJyTDJ6ZXZCbnIxcTJEcmEwdE9PZHdjbkxDOGVQSDhlbW5ud29YazdIUmZQTmtqQm5rQXRVOHYzYWhiN0ZZak96czdHTEwrblRwMGdWK2ZuNGxQcTcybkVUT09RNGNPQ0RVelJvd1lBQmNYVjJMOUJTbXA2ZGp5WklsaUl1THcrVEprMkZqWTRNRkN4YkEwZEVSZ1lHQjZOMjdOeTVmdm94WnMyWmg0OGFOWlpyWHh6bjNCM0JSSnBOZFFpa0w2bXFMaW9xNjlNNDc3MGhOVEV3T3BhYW05cGs4ZVRMbXpKa2pyRmF2TE5XZy9NZ3JjYzRSR0JpSTFhdFhRNmxVZ25NZUlSS0puQ01pSWg1VjJwT1cwWll0VzVDUWtBQXZMNjlpai9ubW0yOXc4dVJKWVVWeFpSYjNMczh1RkQxNjlFQ1BIajJRa3BLQ2lJZ0kzTHg1RThPR0RRTlFzTHRGVWxJU0pCSUpsaTlmRHBsTWhoOSsrQUcrdnI1bGZacURTcVZ5ZmxSVTFBV1Uvam9xYzd4NTY2MjNFQjBkalJNblRtRCsvUGxvMzc0OXpNek1TdFZEQ0JTc3lOY2s5ci84OGd2YXQyOFBxVlNxYzB4T1RnNDJiZG9FbFVxRkV5ZE9ZT0RBZ1RvSjhzQ0JBK0hsNVlVTEZ5NWd3SUFCd3UyYVh0c1ZLMVlnT1RrWlAvendRNUhuZi9QTk4zSDc5bTNFeGNVSlh3cGlZMk94ZGV0Vy9Qbm5uMWkzYnAyd1NuejU4dVZZdEdnUjNOM2RNWFBtVFBUcTFRdU1NYVNucCtQdzRjUFl1WE1uOXUvZmo4V0xGOFBMeXd0WHIxN0ZoUXNYSUJLSmNQandZYmk0dUpUNk04alE4VWFERWtJandqbS95eGg3UHo0KzNxaUdXYnQzNzQ2UWtCQ2twS1JnMHFSSkNBZ0lnSW1KQ1I0L2ZxeXpPazdieG8wYnNYcjFhbUUra2diblhKZ2paYWk1VXFXUm5DeHMxaEJmVmMrcCtaYW9xWmZYdTNkdkxGKytIQUNFdVdYbnpwMHJ0aUR4cTVKQmpiUzBORnk0Y0FHSERoMUN2WHIxRUJBUWdLZFBuK0xJa1NPWU1HRUMzbnp6VFl3ZE94WURCdzZFV0N4R2t5Wk5NSGJzV05qWjJlSHc0Y1A0OHNzdk1XZk9IUFR0MnhmKy92NEFBQThQRDZ4YXRRckRody9IdEduVDlBNTE2eU9UeVR4ZmZWVEpYdTZzOFY4N096c3ZBTE85dkx4WVZGUVVsaXhaVW1sVEw2cFQrUkY5OHZMeTRPM3RqU05IamdBRksxVjN5bVN5NlFDSzdWR3FTbmw1ZWRpd1lRT3VYcjJLN2R1M0MvK09kZXJVUVhKeXN0RExGaGNYQjFOVFU1MWFlbFZaM0xzMHRtN2Rpc0RBUU5TcFV3Y1NpUVNPam82NGVQRWk5dXpaQTZWU2lTKysrQUsvL3ZvckVoTVRjZWZPSGJ6OTl0dGxmbzZJaUlnTlpUMm5yUEZtdzRZTmVQandJWTRmUDQ3ang0OWp3NFlOaUkrUGgwcWxncG1aR1FZUEhnek9PWlJLSlpSS0pXYk1tSUUzMzN3VE0yZk9MUEZ4Q3kvZW1EMTdObDY4ZUlGRGh3N0IxOWNYUC83NEk1UktKZDUvLzMyaDNKaEtwWUphcmNhcFU2ZVFtSmlJelpzM0l5SWlBbXExR21abVp2RHg4ZEg3WEFNR0RNRHExYXVoVXFuZzR1S0NhZE9tSVRJeUVrNU9Uamg4K0xCTzNVQXpNek40ZTN2ajhPSERXTFpzR1N3c0xMQml4UXJNblRzWDd1N3VzTGEyeHJ4NTgzRDQ4R0ZzM0xnUkZ5NWN3SGZmZlllNmRldGk3dHk1T0hqd0lFYU1HSUZQUC8zMGxZbWhJZUtOUHBRUUdoSE8rZCtNTWNUR3hocTZLWHI1Ky90aitQRGh3dVI5WjJmbklwTy9OUzVkdW9SKy9mckJ5Y2tKeDQ0ZHc4aVJJNUdmbncvT09WSlNVdURrNUlUazVHUTRPVGtoTFMxTjc4bzBRMHBJU0FBQWNNN3ZWOVZ6UG5ueUJGMjdkc1dFQ1JQUXVYTm5vUmNCS1BpMmV2YnNXVERHc0hEaHdsSTlYbloyTnVyVnE0ZlkyRmpVclZzWEdSa1ptREpsQ2xKU1V2Q2YvL3dIczJmUEZwS1cxcTFidzliV0ZuUG16TUhSbzBleFpjc1crUHY3WTgrZVBYang0Z1ZrTWhsV3JWb0ZCd2NIYk55NEVkYlcxamh6NW93UW1FVWlFWll1WFlvVEowNWcyN1p0cFU0SUs1RHl4bzBiWDluYTJsNFJpOFcrWjg2Y2FYajM3bDE0ZTN0WGFtS2xWQ3F4ZS9kdXJGbXpScmd0THk4UDA2ZFBMMUorSkNBZ0FBOGVQSUNUa3hOYXRXcUZCUXNXWU9IQ2hVTDVrVm16WmhVcFAxSVpFaElTTUgvK2ZNMDJaTm1jODlreW1lelYyeWxVa2ZqNGVFeWZQaDJ0VzdmRzNyMTdkWHFIM056YzRPN3VMc3hWVlNnVStQenp6M1hPcjZyaTN1bnA2Umd6Wm96T1k3Wm8wVUpuZWd4UXNBT1JpNHVMc0docnhvd1plUEhpQmNhTkc0ZUJBd2VDTVFaVFUxTzR1cnBDclZZWCtSSmRXY29hYjRZT0hZcTMzbm9MSmlZbStQenp6NHU4N2hyYVd3RUNLSFdQcklaQ29SQjYrQXR2TWFsUUtLQlVGc3dtMGF5UTFzU2pMbDI2WU5XcVZUcXZmK0VPaTk2OWUyUElrQ0g0NjYrLzBMMTdkeVFsSldIbHlwWEZyaFpuakdINDhPRVlPblFvNHVQam9WUXFNWExrU0dGNFhDd1dvMVdyVnJoMTZ4YjI3OTh2akk3NCsvdmo1NTkvaGtxbEtsVXZvU0hpRFRGeUVvbGtnRlFxNWRPblQrZkc1dG16Wi96RER6L2syZG5ad20zdnZ2dHVzY2RQbURDQkp5VWw4V0hEaG5IT09SOHhZZ1RublBQazVHVCsrZWVmYzRWQ3dkM2MzRGpubkRzN08xZGl5OHRuOGVMRlhDcVZjbHRiMjFkSGxuTGluRGZubkg5YTJqWXBsVXF1VXFsMGJudnZ2ZmVLUFg3WXNHRzhlL2Z1dkUrZlBuem56cDJjYzg1alltS0tQSVkrS3BXS0p5VWxjYzQ1ejgvUDU5dTJiZU1KQ1FsY3BWTHhEejc0Z1BmdjM1Kzd1TGp3eTVjdkZ6bFhyVlpyZmh6T09TOVZiYlNLWkdOajAwa2lrZndsbFVwNW56NTkrUG56NTB2MStwYkhEei84d0M5ZXZLaHpXM1oyTnBkS3BVV096YzdPNXMrZVBlTWZmZlFSajQyTjVaeHpucEdSd1cvZXZNbGRYRno0eXBVcitkS2xTL25ubjMvT1AvamdBNzU2OWVvS2IrL2x5NWQ1djM3OXVGUXE1UktKNUlHdHJXM2xqVW1YQVM5MExZU0dobXEvajhxa3BHdWlaOCtld3MvYnQyL25kKy9lNWN1WEwrY2pSb3pndTNidDRweHozcnQzYjc1MjdWcCs3OTQ5em5uQnY5dWFOV3U0dDdlM2NLN21jNjA4Y25KeTlONmVrWkhCVTFKU3RHK3ExT3ZIbU9OTmJWTVY4YVkwcUJDZEViRzN0N2ZnbkQrMXNMREFtVE5uRE4wY0haY3VYY0tTSlV0MEZuNW9GekxXME14UjY5NjlPNnlzclBEa3lSTzBhZE1HeWNuSkNBc0x3L1hyMXpGMzdsejQrUGhneTVZdDhQWDFoWXVMaTg3aUNXUHc4Y2NmSXpFeEVaenpOaktaTEtFeW5vTnozZ3pBZndBY3I0ekhOd0xEQUZ3MnhMd1lUV2theHRod0FKVlNtdWJxMWF2NDhzc3Y5WllmeWN6TTFCbCswcXc4L2ZycnIvSFdXMjloL1BqeE91VkhrcE9UMGFsVEo3M2xSeXBDR1VyS0dFUkZYZ3ZHVU55N2dsVHE5V1BNOGFhMnFZcDRVeG8wWkd4RXJsKy9uaXFSU0dKU1UxUGZLbWwrbmlIMDdkdTN5TlpsRGc0T09vc1V0R2txMVRzNU9TRWdJRUFZd2drS0NzTDQ4ZVB4MDA4L0lUbzYydWlHaW9HQ1BXZGZycmlNcitTTFV3N2dsU1VscXJHbktQZ2JxMXhsbDZhcHl2SWovMVlaUzhvWVNvVmRDOFpRM0x1Q1ZPcjFZOHp4cGphcHduanpTcFFRR3A5QUFITXVYYnFrdHo1V2RmVDA2Vk9vVkNwRVJVVWhORFFVQVFFQnlNbkp3Y0NCQTdGNTgrWi9XNjZrd2tWR1JnSUFPT2VocnpqMDM4b0g4QmhBTHdETkFlaGZQbHo5NUtNZ21EMkdnUXV0VmxacEdtTXZQNkpoekNWbENxbXAxMEo1Vk9YMVUrUGlUWFZUaGZIbWxTZ2hOREtNc1NBQWM4TEN3b3ptQWkydWxFWng1V2ZXcmwyTGt5ZFA0c21USjBoSVNNQzRjZU9RbFpVRlQwOVB6SjQ5RzNsNWViaHk1UXFtVHAyS0xsMjY0UC8rNy84cSswOG9FMDFQS0dQc1ZDVS9sUUlGSC96UEFaaWlZR3U4bWtDTmdyOHRIMGF3YXJVeVN0TVljZmtSQU5XanBFd2hOZlZhS0k4cXUzNk1NZDdVTmxVWWIxNkpFa0lqazVhV2RxRnAwNmJQLy96enowWlpXVm5DWHBxR1ZIaW9XTVBCd1VIdmZYSzVIUEh4OFJneFlnUysrZVliQkFZR1l1VElrZkQxOVVXalJvMlFrNU9ES1ZPbVFDUVM0ZlhYWDYvczVwZEpUazRPZ29PRHdUblBGb2xFbFRxeDhlVkc5Zmt3Y0M5YWJXQ0kwalNGVlVYNUVjRDRTOHJvUTllQ1lSaGp2S2xOcWpMZWxBWWxoRVltTmpZMnIyblRwdnNVQ3NYMFk4ZU9GYW4rWGgyWW1abGgxS2hSQUtDem80Wm1TYjY1dVRsNjlPZ0J1VndPcFZLcHZZK2p3WVdFaEdpMkVmcnQrdlhyT1ladUQ2bFFsVktheHBqS2p4aDdTUmxpWEdwQ3ZLbk9qQzNlVUVKb2hGUXFsYTlZTEo0ZUVCQ0FzV1BIVnVxT0M1V3R1SzJGbmp4NWdrbVRKc0hFeEFTZmZ2cHBGYmRLUDg2NWRyWDlMWVpzQzZrOGtaR1JCMjFzYkNMRll2R1JodzhmdnUzbTVvWVZLMWJBMGRHeHpJOWxaV1dGSmsyYTRQVHBzay9MOC9iMkxyTElZZHk0Y1JnNmRDamtjbm1KUlpQMXVYTGxDaFl0V29Tc3JDeHd6aCtxMWVwUEl5TWpaV1Z1R0tsVmFsSzhxVTRvM3BCU2swZ2tGNlJTS1Q5OStuU1Yxa09xTE5yMUM0M1Y1Y3VYdVZRcTVWS3A5UHFyLzRWSWRXZGpZMU5mSXBIOCt2TGZuUHY0K0hDRlFtSG90MkdaS1pWS3ZuMzdkczE3bDBza2tsUHQyN2R2L09wWGdKQUNOUzNlVkFmR0dHOXE4OFJkWTdjVUFMWnQyMlpVUTZybFZWWHp0TXBMcVZSaXk1YUNMMmxxdFhybEt3NG5OVUJVVkZTMlRDWWJ3VG1mQzBEaDUrZUhMNzc0QXMrZUdYUTcwVExKek16RW5EbHpOTVBMU2dETFpUTFpFR09wTDBpcWpSb1ZiNHlkc2NZYjQ5MU10cFpMU2txS3M3UzBkTWpNek96SU9SYzI0aWFWNDVkZmZrRmdZQ0E0NTJFM2J0eFlZT2oya0txVGxKUjBwWG56NWhkRUl0SDdpWW1KRFUrZlBnMGJHeHVkYmNxTVVYUjBOS1pPbllxLy92b0xLQ2dwTTFJbWs1VnZXVEtwMVNqZVZDMWpqVGZVUTJqRWxFcmxUQURaZS9mdXhjMmJOdzNkbkJycjNyMTcyTHg1TXdEa3F0WHFxWVp1RDZsNlVWRlJsK1J5dVZTdFZvZW1wcVppOHVUSk9IRGdnTkhWeUFRSzVoNGRQMzRjN3U3dW10ME5JaGhqOWtaYVg1QlVFeFJ2cW9ZeHh4dnFJVFJpeWNuSkdTMWJ0a3pobkE4TEN3dkRvRUdEMEtCQkEwTTNxMFpKUzB2REYxOThnWXlNREtqVjZtV1JrWkVHWC9wUERDTWxKU1U3S1NucHA1WXRXellDME9QeTVjc3NMaTRPdlhyMWdxbXBxYUdiQjZDZ3BNejY5ZXV4ZGV0V3ZOenJkNmRNSm5OT1RFeE1OM1RiU1BWRzhhYnlHWHU4b1lUUXlDVWxKVVZZV2xxMnljbkpzYjl3NFFMNjkrOVB0YUlxU0dwcUtyNzQ0Z3ZFeGNVQndLOHltV3kyb2R0RURFNmRsSlIwcGtXTEZuZEVJdEVIOSsvZnIzUGh3Z1YwNzk0ZHI3MzJta0VibHBDUWdKa3paMnEyZTh6bW5FOS91UVdkMnFBTkl6VUd4WnZLVXgzaURRMFpWd09Nc1JrQWpqNTU4Z1J1Ym00SUR3ODNkSk9xdlpzM2I4TE56UTMzNzk4SGdQUFBuejkzTTNTYmlQR0lqSXc4cUZRcUhUam5keDQrZkFnM043Y2lleE5YcFN0WHJtRE1tREc0YytjT09PY1BWU3BWWDZvdlNDb0R4WnVLVjEzaURmVVFWZ09KaVlucXhNVEV3NWFXbHUzeTh2SnNUNXc0Z2FTa0pIVHExSW0rdlpWUmFtb3F0bXpaZ2pWcjFpQTdPeHNBampER1BybDkrM2FsYlNKUHFxZms1T1JuTFZxMDJNTVk2NmhVS3JzRUJRVWhMeThQNzc3N3JrN0I5Y3FrVXFtd2MrZE9yRnk1RW5LNUhKenowNW1abVlQKy92dnYyQ3BwQUtsMUtONVVuT29XYjZnQ1pUVWpsVXFuQXRnQW9CRmpESDM3OXNXQUFRUFFxVk1uTkcvZUhBMGFOSUNKQ2RVYkJ3cUM2WXNYTDVDYW1vcm82R2lFaElRZ09EZ1lhclVhS0JoeVd5YVR5VFlhdXAzRStFa2tFZy9HMkZvQXBsS3BGT3ZXclVPelpzMHE5VGt6TXpPeGRPbFNoSWFHQWdVbFpWWkZSRVNzcU5RbkpVUUx4WnZTcXdueGhoTENhc2pHeHFhRldDeGVBMkEwWTZ5K29kdFR6ZVFDQ0ZBcWxRdWpvcUllRzdveHBQcXdzYkhwYTJKaWNnQkFhd3NMQzJ6WXNBRzJ0cmFWOGx6UjBkSHc4UEJBWW1JaVVGQlN4cDFXRVJORG9IanpyMVNyZUVNSllUWFdxVk9uaHVibTV1TVlZLzBCMkFCb0RxQXhhRXRDRFJYblBCUEFNd0JSblBOTEtwWEs3K2JObTdRaWs1VExPKys4MDlMRXhPU1FTQ1RxSXhhTE1XZk9ISXdhTmFyQ3R2dmluQ013TUJDclY2K0dVcWtFNXp4Q0pCSTVYNzkrL1ZHRlBBRWg1VVR4NXBXcWZieWhoSkJVT0tsVXlnRWdJaUtDM2wra0pqS3hzN1B6RW9sRXN3R3c5OTkvSDB1V0xQblh1L0hrNWVYQjI5c2JSNDRjQVFCTlNabnBBR2pyQ0VKSXBhTlZ4b1FRVWpiS0d6ZHVmS1ZTcVVZRHlEcHo1Z3pjM2QwUkd4dGI3Z2RNU0VqQXBFbVROTWxnTnVkOHNrd21td3hLQmdraFZZUVNRa0lJS1llS0trMURKV1VJSWNhQUVrSkNDQ21ucUtpb2FKVks1Y0E1UDVTVGs0TjU4K1poMDZaTlVDcVZyenhYcFZKaHg0NGQrUExMTDVHVmxhVXBLU09Kakl5VVZVSFRDU0dFa01vbGxVcTVaaDRoSWJXRlJDTHhrRXFsY3FsVXlpZE5tc1JUVTFONWNUSXlNdmlzV2JQNHkydEZJWlZLbHhtNi9ZU1EybzE2Q0FraHBBTElaTEtOU3FWeUFJQ0VpSWdJakJrekJwR1JrVVdPaTQ2T3h0aXhZelgxQlZNNTU4T292aUFoeE5Bb0lTU0VrQW9TRlJWMVNTNlhTOVZxZFdocWFpb21UNTZNQXdjT2dITU96am1PSHo4T2QzZDNKQ1ltZ25NZXdSaXpwL3FDaEJCalFHVkJTSVdqc2pPRTZKYW1jWFIwUkwxNjlYRHk1RW1BU3NvUVFvd1FCV3hTNFNnaEpLU0FyYTN0U0xGWTdBdEFzd2xzTnVkOE5xMGlKb1FZR3hveUpvU1FTcUlwVFFQZ0ZvQjdWRktHRUdLc0tDRWtoSkJLRkJVVkZRM2dIUUJ2VWtrWlFvaXhvb1NRRUVJSUlhU1dvNFNRRUVJSUlhU1dvNFNRRUVJSUlhU1dvNFNRRUVJSUlhU1dvNFNRRUVJSUlhU1dvNFNRRUVJSUlhU1dvNFNRRUVJSUlhU1dvNFNRRUVJSUlhU1dvNFNRRUVJSUlhU1dvNFNRRUVJSUlhU1dvNFNRRUVJSUlhU1dNekYwQXdnaHBESnh6aGtBTXdCMUFKakNBRitFQnc0Y3FHbEw4NnArN2tMVUFCUUE4Z0hJR1dQY3dPMGhoQmdKU2dnSklUV2RLWURtQUt4ZS90K3NxaHNnbFVvMVA3NVgxYzlkaUJ6QVV3Q1BBYVM4L0owUVFzQU0zUUJTODBpbFVnNEFFUkVSOVA0aUJzYzVid2lnSzRBcmhtNkxFZWtGNERaakxNdlFEU0dFR0FlYVEwZ0lxZW5NVU5BelNQNWhrSjVTUW9qeG9vU1FFRkxUaVZERGs1KzB0RFNvMVdyaGQ3VmFqYmk0T0FDQVNxWFNkMG9kME9jL0lVUUxmU0FRUW1xMW5UdDNJaWNucDh6bkhUeDRFQmtaR2NYZW41MmRqYXlzTEdSbFpTRTdPN3ZNang4WEY0ZERodzZWNnRqRml4Zmp6Smt6d3UrNXVia1lNV0lFQUdEaHdvWFlzV09IVHNKSUNDR0YwYUlTUWtpdEZSTVRnMlBIam1IQ2hBbGxQamNoSVFIYnQyL0gvUG56OWQ0L2JOZ3dXRnRiQXdEaTQrTVJGQlFFZTN0N1dGcGE2aHozN05relhMbFNkSHJqa1NOSDhPVEpFd3dmUHJ6RWR0eStmUnRQbno3RisrKy9MOXhXcjE0OXFGUXFjTTZ4YXRVcWVIcDZRaWFUd2Q3ZXZxeC9KaUdrbHFDRWtCQlNhOXk4ZVJOZmZ2bWw4SHRPVGc3cTFxMkwvdjM3RjN0T1NFZ0lIQndjMEs1ZE93Q0FVcW1FV0N3R1l3VnJwa2FPSENrYysvRGhRNFNIaHdNQVJDSVJkdTNhQlFBWU5HZ1FBTURNekF3blRwd1FqcGZMNWZqb280LzB0dTNGaXhkbzBLQUIrdlhyVjJMYnZ2LytlOHljT1JQUjBkRVFpOFhvMkxFanNyT3pZV3BxaXBDUUVLU25wNk5ObXpZNGZ2dzRSQ0lSSkJKSnFWNHJRa2p0UWdraElhVFc2TmF0RzBKQ1FnQUFFUkVSOFBMeXd0NjllMkZtVnZJVVEzTnpjeHc4ZUJDY2N5eGZ2aHhXVmxhWVBIbHlrZU5LU3Q2MHBhV2xvVUdEQmdnTEM0T1ZsVldSdG9XRmhlSElrU1B3OXZZR1VEQW5NRHc4SEQxNjlOQjVuTjkvLzExNFhuZDNkM1RwMGdWbno1NUZ3NFlOd1RuSHFWT24wTFp0VzFoYVdxSmJ0MjU0NDQwM1N0VStRa2p0UXdraElhVFdTVWhJd0lJRkN5Q1h5K0hrNUtUM21KTW5UMElrS3BobXZXVEpFc2psY25oNmV1TDA2ZE5vMzc0OWdvS0NoR09mUG4wS1MwdExMRnEwU0xoTnJWYkQxZFZWNzJQdjJiTUhRVUZCTURjM3g4S0ZDM1h1VXlxVjJMMTdOOWFzV1NQY2xwZVhoK25UcCtQNjllczZ4d1lFQk9EQmd3ZHdjbkpDcTFhdHNHREJBaXhjdUJDTU1iaTR1R0RXckZsQ3dxbHBFeUdFNkVNSklTR2tWb21QajhmTW1UT1JscFpXSk1IU3NMZTNCK2YvYk9MUnNXTkhUSm8wQ2MyYU5jTUhIM3dBQ3dzTHpKbzFDeUtSQ0dmT25NR21UWnV3Y09GQzJOallDT2VJUkNMczM3OGZ3RDlEeGdxRlFoaGlidGl3SVFEQXk4c0xQLzMwRStyVXFRTUEyTEZqQno3NzdETzBhTkhpbFgvTCt2WHJrWmVYQjNkM2Qzejk5ZGNRaVVUSXpNeEVmSHc4R0dQWXZYczNsRW9sNHVQamtaaVlpTDU5KzJMeDRzWGxlTlVJSVRVZEpZU0VrRnBESnBQQnc4TURNMmZPeEtwVnEvRHh4eCtYNnJ3REJ3N0EyZGtaenM3T1VLbFU4UEh4d2ZqeDQyRnViZzdHR0h4OWZkRzZkZXRYUG82cHFTbmMzZDJSbnA0T056YzNwS2FtWXV6WXNVSXllUFhxVmV6YXRRdmg0ZUZZdW5RcFFrTkRkYzUzZEhRVWZnNE9Eb2E1dVRsV3IxNk40Y09IdzlyYUdpZE9uTUQyN2R2UnRtMWJNTWFRbDVlSElVT0dhZlVRdWdBQUlBQkpSRUZVb0VXTEZzakp5WUd0clcwWlhpMUNTRzFDQ1NFaHBOWVFpVVFZTjI0Y25KMmRzV3JWS3AwRkh0cTBWK1BtNStmRDFkVVY4Zkh4OFBQenc2MWJ0M0Q3OW0xMDY5WU5JcEVJTXBrTVBqNCthTisrUFN3c0xOQ2xTeGQwNmRLbDJDRmpHeHNickZ1M0RtNXViZ2dKQ1VHZlBuMEFBSGZ2M3NXUFAvNG9ET3V1WExsU09DY25Kd2Q5Ky9aRmNIQ3d6bU9kT0hFQzU4K2ZCd0M0dWJsaDlPalJPSDc4T0FEZ2wxOSt3YU5IajlDelowOHNYcndZcHFhbWxCQVNRb3BGQ1NFaHBOYXd0YlV0YzFLMGI5OCtuRHQzRHRiVzF1amN1VE5HalJvRkd4c2JtSnFhQWlpbytYZmp4ZzM4L2ZmZnVIUG5EaHdjSEFBVXJDZ3VQR1FNQUsrLy9qb3lNakx3Nk5FakhEeDRFTjk4OHcyQWdubU5NMmJNd0xScDAwcmR0dWJObTJQeTVNbG8xNjRkMnJWcmg3WnQyd3IzT1RnNHdOL2ZINDhlUFlLNXVUbm16NStQMU5SVVdGaFlsT252SjRUVURwUVFFa0pxcmVJV2xHaWJPSEVpSms2Y0NBQTY1V2NLaTQrUDExdFBVQjlYVjFkTW16WU5uVHQzeGp2dnZBTUFKWmErS1U2UEhqM1FvMGNQcEtTa0lDSWlBamR2M3NTd1ljTUFBSThlUFVKU1VoSWtFZ21XTDE4T21VeUdIMzc0QWI2K3ZtVitIa0pJelVjSklTR2sxanAyN0pqZTI0c3I0S3dwUDZOUHIxNjloSitUa3BMUXZIbngyeWUzYmRzV3ljbkpPajJINWJGMTYxWUVCZ2FpVHAwNmtFZ2tjSFIweE1XTEY3Rm56eDRvbFVwODhjVVgrUFhYWDVHWW1JZzdkKzdnN2JmZi9sZlBSd2lwdVNnaEpJUVFBQ2twS1ZBb0ZFaElTSUNabVpsUWNrWmJUazZPVGlIcTRvU0doc0xXMWhiWjJkbFFxVlRDOERKUXNCakV5OHNMWGw1ZThQWDF4Yng1OCtEaDRZRldyVm9KeDZTbnAyUE1tREU2ajltaVJRdDgrT0dIT3JkdDNyd1pMaTR1d29ya0dUTm00TVdMRnhnM2Jod0dEaHdJeGhoTVRVM2g2dW9LdFZxTnJWdTNsdWsxSVlUVUhwUVFrbjlOSXBFTUFQQ2hudHU5dFg2OUlwUEpEbGRkcXdncG05RFFVUGo3KzhQTXpBd3pac3dRZGlMUlZ0b2V3dlQwZEF3Yk5nemUzdDY0ZmZ1MnNLK3dXQ3pHdFd2WDhMLy8vUThkT25SQXo1NDlzV25USnZqNys4UER3d01BWUdWbGhTWk5tdUQwNmRObC9odTh2YjFScjE0OW5kdkdqUnVIb1VPSFFpNlhsOWhyU1FpcDNZcCs0aEZTUmhLSnBCOWo3RUpKeDZoVUtwZkl5TWdqVmRRa1FnU2M4MllBL2dQZytMOTlyTnpjM0NJSlYybnVNMExEQUZ4bWpEMHpkRU1JSWNhaDZKZ0lJV1VrazhuQ09PZHBKUnp5WEtsVW5xeXlCaEdpU3c3Z2FVVThVRWtKWHpWS0JvR0MxME51NkVZUVFvd0hEUm1UaXFBRThBdUFMNHE1Lzl6dDI3Y3ArQkJEeVFmd0dFQXZBTTBCMUttS0ovM3V1KzhtSnlVbERkWjNYOU9tVGE4dVdMREFXOTk5bFN3ZkJjbmc0NWMvRTBJSUFFb0lTY1VKUURFSkllZjgxeXB1Q3lIYUZDaElncDRETUVVVmpZemN1WE9IUDNqd1FHOUMyTHAxNjEwQVFxcWlIWVdvVWZCNjVMLzhQeUdFQUtBNWhLU0N2UG5tbTNVYU5XcVVBcUNSOXUyYzgrejA5SFNMMk5qWVBBTTFqUkNEb0d1Q0VGS2QwQnhDVWlIdTNidVh6emsvVlBoMnhsZ3dCVDVTRzlFMVFRaXBUaWdoSkJXR2MxNmtySXhhcmFaU002VFdvbXVDRUZKZFVFSklLa3hLU3NvRkFObGFOK1VxRkFvS2ZxVFdvbXVDRUZKZFVFSklLa3hDUWtJT2dLTmFONFhjdm4zN2hhSGFRNGloMFRWQkNLa3VLQ0VrRlVxdFZtdlBtVHBhN0lHRTFCSjBUUkJDcWdOS0NFbUZ5czNOUFE4Z2ozTXVWeWdVK3ZmNElxUVdvV3VDRUZJZFVFSklLbFIwZEhRVzUvd0VZeXowNXMyYjZZWnVEeUdHUnRjRUlhUTZvTUxVcE1KeHpnOENhR1hvZGhCaUxPaWFJSVFZT3lwTWJVU2tVdWw1QUk2R2JnZjVCLzkvOXU0K3ZzYjYvd1A0NnpybmJETnpOMHRLS04rU2J4UjJScldJWVpPNzNDV1p1MjZRa0xzME4xRklicExLa0RLMzJjYWFoVmhacG1WR3ZvUVpvekF4eE5pWTNaK2RuZXY2L1A2WWMvMTJkbWViM1ovWDgvSHc2RHFmNjNOZDErY2M1M0xlZlc3ZWx4QkhJeU1qWDZqb2RsZ3IzaE9WRCs4Sm91cUpROGFWQzMvNEtobEprcDZ2NkRaWU9kNFRsUXp2Q2FMcWlVUEdsZER4NDhjcnVna0V3TVhGcGFLYlFQZnducWdjZUU4UVZWL3NJU1FpSWlLeWNnd0lpWWlJaUt3Y0EwS3F0dExTMHU1ZmlZaUlpQmdRVmpkcGFXbm8yYk5uc1k2NWVmTW1QRHc4aW4ydDJOaFkrUGo0RlB1NDhuRDE2bFVzV3JTb29wdEJSRVJVSlhCUlNUV2pLQXB1M2JwVnJHTmtXY2FkTzNjS3JkT3VYVHZVcVZNSEFKQ2NuSXhqeDQ0aEpDUUVRb2dDanlscWtHa3dHTEJvMFNLOC9QTExSVy8wUFpzMmJjS09IVHNzeW5idTNJbkZpeGZqeXBVcjhQVDBoTWxrZ3NGZ3dQYnQyMkZqWTFQc2F4QVJFVlYzREFpcnFhNWQ4MmJyNk5peEl6Nzk5Rk80dXJwYWxKdUR1dHpsSGg0ZStQVFRUd0VBam82T0NBME54YzJiTitIcDZRbWowWWdkTzNZZ1BUMGRnWUdXVCtQeTkvZkhvNDgraXREUVVBRFpBYVE1bURRN2ZmbzBubnZ1T1FEQWE2KzloaFl0V3BUb2ZiNzExbHRvMGFJRlB2cm9JNFNHaGtLbjAySGp4bzNRNlhRSURnNUdSa1lHeG8wYmg5ZGVlNDNCSUJFUlVRRVlFRlpUWVdGaEJlNDdmUGl3eGV2cjE2L2oxVmRmelZPZW4rSERod01BQWdNRDRlTGlnbzgvL2hnMWF0UlE5L2Z0MnhlU1pKbnZmTzdjdVpCbEdWT21UTUYvL3ZNZktJcUN0OTU2QzhlUEg4ZVpNMmZnNU9TRWh4OSt1RGh2ejBKMGREUzZkKzhPblU2SFU2ZE9JVGc0R01uSnllalRwdzh5TWpLUW1wcUtoSVFFK1BuNUlUZzR1TVRYSVNJaXFxNDRoN0NLTXhnTThQRHdVUDhNSERnUUFDektQRHc4WURBWVN2VzZGeTVjd05peFl6RjQ4R0RFeDhlcjVVSUlhRFQvLzdYS3lNakFWMTk5aFc3ZHVtSHMyTEhZdVhNblRDYVQybHNYRXhPRDExNTc3WUhhY3ZUb1VRd2VQQmdBMEx4NWM2eGR1eFlBRUJ3Y0RGdGJXeHc1Y2dUQndjSEl6TXg4b09zUUVSRlZWK3dock9JVVJjR2RPM2NLVGR6cjR1SUNSVkZLNVhybTNyLzU4K2NqTmpZV0RSczJoS0lvaUkrUFI0TUdEU0RMTW5TNjdLL1ZwVXVYTUhIaVJBd2RPaFJ2dlBFR1hucnBKUURaUWFLOXZUMEFvRisvZmcvVW5qdDM3aUFxS2dwZVhsNXEyZmJ0Mngvb25FUkVSTmFHQWFHVnlUMVBFQ2g0RGlFQVRKczJEWU1HRFFJQVpHVmx3Y2JHQmlhVENRQVFIaDZPM3IxNzQ4Q0JBNGlMaThQRWlSTXRBc0ptelpwaHc0WU5XTHAwS1hidTNJbWxTNWZpaVNlZVFHeHNMR3JYcmwwcTcyZlBuajFRRkVVTkFzMDlwRWxKU1JnOGVEQnUzNzZ0OWg0bUpTV1Z5aldKaUlpcUd3YUUxVVJSVi9UbU4wK3dxSE1JazVLU1VLdFdMV1JrWkFBQUlpSWk0TzN0alpTVUZFeWFOQ2xQUUFnQUR6LzhNSll0VzRidzhIQTg4c2dqQUxKN0RoczFhbFRVdDFhb0F3Y080TEhISHJNb014cU5jSEp5UW1CZ0lIcjI3S2t1ZWlsSmFoMGlJaUpyd0lDd2lwTWtDYlZxMVZKWDlPYW5jK2ZPRmdzOVhGeGNzSGZ2WGpnNU9SVjRqSXVMQzM3NzdUZlVxMWNQQUdCdmI0OExGeTZnVWFORzBHcTFDQThQUjNSME5BWU5Hb1NVbEJTa3A2ZmoxcTFieU1yS2drNm53NUVqUnpCbnpweDh6MzNuemgzVXJsMDdUNEJXMkhzb3lQejU4ekYrL0hpTHN1VGtaTmphMmhiN1hFUkVSTmFLQVdFVmw1aVlpQTgvL0JBQXNISGpSblR2M2gyUFBmWVlWcXhZZ2JmZWVnczFhdFJBcjE2OUlNdnlBMTFuMTY1ZG1ENTlPaTVldkloSmt5YWhYcjE2bURGakJobzBhSUI2OWVwaDc5NjlpSStQaDlGb2hJMk5EVjU0NFlWOEE3eWdvQ0FzWHJ3WXc0WU53enZ2dkFPdFZsdm9kV1ZaeHU3ZHU5R2pSdytMMWN4bTVsN0huQzVldklnN2QrNXd5SmlJaUtpSXVNcTRpbHUyYkJtdVhyMEtBRWhJU01ET25Uc0JaTThML09XWFgyQnJhNHY0K0hoOC9QSEhEM1FkUHo4L1hMcDBDV3ZYcnNYS2xTdGhhMnVML3YzN3c5WFZGYTFhdGNMVXFWT1JscFlHUjBmSFBHbG5BQ0E5UFIxZmZmVVYxcXhaZzYrLy9ob3hNVEVZTW1SSW9ZdGhBT0R2di8rR2o0OVB2c0ZnVG9NSEQ4Ymd3WVB4K09PUDQ4Q0JBM2p0dGRjUUdCaW9EaDBIQmdhaWJ0MjZEL1FaRUJFUlZWZnNJYXpDZnY3NVoxeTRjRUY5Ukp1N3V6dm16cDJMQ1JNbXdOM2RIYXRYcjhhUUlVTXdiZG8wREJ3NEVBRUJBUmd5WkFnQW9FK2ZQdXA1Q2x0VUFnQmJ0bXpCN3QyN3NYcjFhalJvMEFDelpzMVM1d211V0xFQzI3WnRnMDZuZzQyTkRXYk1tS0VlWnpLWkVCMGRqYkN3TUFRSEIrT0ZGMTdBbGkxYjBLQkJBM1RxMUFrSERoekFSeDk5aEE0ZE9tRHExS241TGpTSmlvcENseTVkQ3YwY3hvd1pvejZ1NytiTm14ZzhlREEyYk5pZzdqY2FqVkFVNVlGN1NZbUlpSWpLbkY2dkYzcTlYaFRWOWV2WFJYUjB0UHBhbG1WeDZkSWxJWVFRaXFLSTlQUjBkZC9CZ3dkRlhGeGNrYy9kdTNkdmtaU1VKSVFRSWlVbFJXUmtaQlJhWDVabGk5ZFpXVmxpd0lBQm9uLy8vbUw1OHVYaTh1WEwrUjZYbEpRa3ZMeTh4S1pObS9MZFAzMzZkSEhzMkxFaXQvdllzV05pMmJKbEZzY2ZQSGhROU96WlV5eGN1TERJNXhGQ0NQUGZSMFYvTDZ4WmNlOEpLbHU4SjRpcXI3eGplMVJoelAvUTNtOFl0YXJJek15RW5aMWRrZW9LSWZJZGFpNHVjNzdGbk1teFM4ckZ4UVVBY09MRUNkNG5GYVM2M1JOVkhlOEpvdXFMUThaVVpvb2FEQUlvbFdBUUtKMUFrSWlJeU5ydzE1TXF0ZFRVMUlwdUFsR1o0ZmViaUNvTEJvUlYzS2xUcC9ETk45L2tLWmRsR1IwN2RpenlJK3RpWTJQaDQrTlRwTG9mZnZnaHJsKy9YcVM2aXFKZzZkS2x5TXJLVXN0T256Nk5QWHYyM1BkWVdaWXhZTUFBeE1YRkZWcHYzNzU5NnZ2Y3RXc1hEaDQ4YUxFL0t5c0xhOWFzS1ZKN3FmcDY5OTEzaTF6MzVzMmJPSFRvVUlIN0ZVVkJiR3lzK2pwbllKZVptWW5QUC8vY29uNTZlbnFlY3hUMSszM3g0a1hjdlh1M3FFMjNhR05KN3owaXNqNGNNcTdpbWpWcmhvVUxGOEpvTkdMcTFLbHF1YUlveU1qSXlIY0l0VjI3ZHFoVHB3NkE3Q1RPeDQ0ZFEwaElpTHJhdURBWExsekE5ZXZYaS95a2thaW9LSncrZlJvMk5qWnEyY01QUDR5UFAvNFlIaDRlRms4MU1UTS8zOWhrTWlFcEtRbGp4NDdOVStlbm4zNVN0MmZNbUlHSWlBalVyRmtUOWVyVncyZWZmWWFnb0NEVXFsVUxRSFpBNk9QamsrOTVxSHBadUhBaC92cnJML1cxbjU4ZlpzK2VqZGpZV0p3N2R3N0RodyszMkZlUW16ZHZZdWJNbVFnSUNNanpKQndBaUltSndZUUpFekJ6NWt4MDZ0UUpJMGVPeE1pUkk5Ry9mMzhZalVZRUJnYXFLKzVEUWtLd1lzVUsvUGpqajdDM3R5LzI5L3YzMzMvSG9VT0hzR2JOR3F4YnR3Nzc5Ky9QVXo4Mk5oYVNKT0YvLy91ZldsYVNlNCtJckJmL1JhamlhdGV1alJVclZtRGN1SEVZT0hBZ0huLzhjUURadlE4RkpYMTJkSFJFYUdnb2J0NjhDVTlQVHhpTlJ1ellzUVBwNmVucVk5N00vUDM5Y2ZYcVZYaDVlUUhJRHE0VVJVSG56cDBMYkZONGVMaTYvZE5QUCtIVlYxOVYwOExrOU9xcnI2cmJ0V3JWd3JadDJ3QUF0MjdkS3ZReGVnV2x4d0dBVHAwNlljdVdMVmkxYWhWbXpweFpZRDJxbnNhUEh3K2owWWd0VzdiZ3lwVXJBTEtEUkNEN2lUM21JUEIranpGczNibzFCZzRjaUppWW1Id0R3cWVmZmhyTGx5L0hsQ2xUOFBUVFQyUFpzbVVZTldvVUZFV3hPSGRJU0FnV0xWcUVaY3VXd2Q3ZUhrRHh2OStqUjQvR1AvLzhnMjNidG1IOCtQRVlQMzQ4L1B6OGNQUG1UVFJzMkJBblQ1NUUzNzU5TFZKSkFTVzc5NGpJZWpFZ3JBWWFObXlJb0tBZ2k5N0FyS3dzQ0NFS0RRek52U1dCZ1lGd2NYSEJ4eDkvYkpFQXVtL2Z2cEFrQ2M4Ly96ekN3OE54NjlZdGpCNDlHdHUzYjRkT3A4TzFhOWZRdUhIakF0dDE1ODRkL1A3NzcvRHk4bEtmRmxJVVdWbFpoZGJQT1FTV240a1RKMkxseXBVd21VelE2WFRJeXNxeTZDV2g2c3ZSMFJGUlVWRUlEdy9INXMyYjRlbnBxZTVMVDA5WFh5Y2xKY0hUMHhNREJnekE0TUdEQy95ZmpOei9nd1JrQjVQejVzMURxMWF0c0hQblRqZzRPQUFBVnExYWxlZkpPYzJiTjhmS2xTdlJwazBidGF3azMrOEZDeGFvOTNIT0orOGtKQ1Rnc2NjZXc1VXJWN0JyMXk2MXZTVzk5NGpJZWpFZ3JNSm16NTZ0OWpTRWhZVlo3RXRKU1lHaUtMaDY5U3FlZU9LSlFzOXo0Y0lGakIwN0ZvTUhEOGI2OWV2Um9FRURBTm1wWUhJR21mNysvaGcwYUpBNjFEUmd3QUQ4K2VlZkJaNTMwNlpOQUFBSEJ3ZEVSa1ppM3J4NUJkYjk2cXV2OE9TVFR3SUFiR3hzOHYwaE5pdXNoeEFBV3JWcWhlKysrMDU5blo2ZXJ2Yk9VUFdXbUppSWp6LytHSXNYTDBhZE9uV3dkZXRXZFYvbnpwM1YxeDRlSGhiN0RoOCtqSXlNREZ5N2RnM05temZQYzk2c3JDenMyN2NQM2JwMWc2MnRMVDc1NUJQWTI5dGp5cFFwQUxMVHNlVDhqdG5iMjZOang0NEFzdThqUjBkSEJBY0hBeWpaOXp2bi85U2xwS1NvOHdBOVBEeXdhOWN1ZGR1c3BQY2VFVmt2Qm9SVm1Ia296SndiTENmejQreE9uejVkWUVCb1R2VXlmLzU4eE1iR29tSERobEFVQmZIeDhXalFvQUZrV1ZhRHZ6dDM3aUEwTkJSQlFVRkZhbHRzYkN6Mjd0MnJ2bloyZHJhWUYxV1lCKzBoek8zNjlldDQrT0dIaTNVTVZVMC8vdmdqVWxKUzRPM3REUUR3OGZGUjV4Q21wNmVydmVMNVBkZjYxS2xUbUQ5L1BuYnYzcDJuVnowaUlnSmZmUEVGdW5YckJnQ1lNMmNPdnZ2dU95eGJ0a3g5TEdSNGVIaSt2ZkhYcjErM1dOQlNuTy8zK3ZYcnNYbnpaaGlOeGtLSG1YTjZrSHVQaUt3WEE4SnFLakl5RW0zYXRNSEJnd2N0NWd1Wm1ZZFJUU1lUZ093ZnM5NjllK1BBZ1FPSWk0dkR4SWtUTFFMQ00yZk9JQzB0VFowUUR5RFBmQ2tBQ0EwTkJaRDlXTDMzMzM4ZlgzenhoZHFlOHVvaHpPM3MyYk40NnFtbmluVU1WVTM5K3ZWRGx5NWRvTlZxOGM0Nzd3RElmdzVoUkVSRW5tTmZlT0VGMk52Ylk5KytmWGpsbFZjczl2Mzg4OC9vMDZjUGJHMXRBUUMydHJhWU5HbVNSWjJDNWlVS0lkUmhaYUI0Mys5Um8wWmgxS2hSRm1XM2I5KzJHRGJPdVcxdWEwbnZQU0t5WGd3SXE1SGs1R1RjdkhrVFR6MzFGUGJ1M1l1Wk0yZGkzcng1U0V4TWhLT2pvMFhkcEtRazFLcFZDeGtaR1FDeWZ5Qzl2YjJSa3BLQ1NaTW01UWtJWDM3NVpZdkZJZ0RRdm4xN05RRE1iZmp3NGFoVHA0NzZvMVRjSHNLY2dXZCsrd3NpaE1ERml4Y3RBc0I5Ky9aaHdJQUJSYm8yVlcwYk5teEErL2J0OGZqamo2czk0K1pld1p3OWhBQ3djZU5HaTJkZUE4Q2dRWU93ZGV0V2k0QXdQajRlQnc4ZXpOTTdIaElTQWpzN08vVloyNkdob1VYdUlTenA5eHNBbkp5YzFJRFN3OFBEWXR2OGZrdDY3eEdSOVdKQVdFMWN2SGdSMDZkUHg0UUpFeEFiR3d1dFZvdjI3ZHVqZS9mdTJMQmhBNlpObTZiV3RiZTN4NFVMRjlDb1VTTm90VnFFaDRjak9qb2Fnd1lOUWtwS0N0TFQwM0hyMWkxa1pXV1ZPRFdGT2ExTlR0MjdkODkzTGw5R1JvWTZ4TFY5KzNaczJiSUZ2L3p5QzZaTW1ZSmR1M1loT2pvYTA2ZFBWOXV5Yjk4KzdOcTFDMzM3OXJVNHo2VkxsN0I0OFdJMGFOQkE3UldLaUloQWRIUTAzbjc3N1JLOUQ2cGEzTjNkNGUvdkQ3MWVqL2J0MndQNC8vUXlPWHNJQzlLclZ5OTRlM3ZqM0xsemFOR2lCUUJnMjdadGNIVjFSWk1tVFN6cWhvZUhxM1dLNmtHKzMyYjM2eUVzNmIxSFJOYU5BV0VaY0haMjdnYkFGQmtaZVFpQXFTeXZaZTdobXp4NU11YlBuNDltelpyQjA5TVRuM3p5Q1NSSndzaVJJL0hhYTYvaDVaZGZ4dlBQUHc4Z08zbno5T25UY2ZIaVJVeWFOQW4xNnRYRGpCa3owS0JCQTlTclZ3OTc5KzVGZkh3OGpFWWpiR3hzQ2t3eFUxRDZtVldyVnVHNTU1N0xVNTZZbUpqdmo0OTVPQ3d0TFEzZmZ2c3RkdTdjaVI5KytBRlRwa3hCMzc1OWNlYk1HZno0NDQ5NDQ0MDM4TjU3NzJIcTFLbnc4dktDazVPVGV1eTMzMzZMSFR0MllOaXdZUmcxYWhTQTdDQjUzcng1ZU9PTk56Qi8vbnpVcjE4ZnJWdTNMc0duVEZXRmk0c0x2dm5tRzJ6ZXZCbHIxNjdGTysrOEE2UFJDQ0J2RHlHUU54ZGgzYnAxOGZMTEwrT1hYMzVCaXhZdGtKR1JnYUNnSUN4YnRpelB0YzZjT1lOQmd3YXByM3YwNkpGdm14UkZnYjI5ZlltKzN4MDZkTWh6dnR3OWhINStmaEJDb0hmdjNnVitMdmU3OTRpSUdCQ1dqWjZTSkUxemRuYStBK0FIQU50VFVsSWlZbUppTWt2N1FwY3ZYOGJqanorT2xTdFhvbGF0V2hnM2JoemMzZDNWSDVMNjlldGoyclJwbURadEdwWXNXWUlPSFRyQXo4OFBseTVkd3RxMWEvSHV1KzlpeVpJbDZOKy9QeFJGZ1VhalFhdFdyWEQwNkZFNE9qcENrcVE4UThWbTdkdTNMM0JmU1d6YnRnMWR1blNCZzRNRGJHeHNrSnljakRwMTZtRG16Sm1RSkFteHNiRTRjK1lNbm56eVNTeGV2QmcvLy93ekRBWURnT3dmNSsrLy8xNmRDeFVjSEl3dnZ2Z0M3N3p6RHQ1ODgwMjBiTmtTa3lkUHh0cTFhem1mc0pwcjNydzV6cDA3aCtEZ1lFeWZQaDMvK2M5L1lHdHJXNlFlUWdDWU5Xc1c2dFdyQndENDRZY2Y4Si8vL0FkNnZkNml6dTNidHhFWEY0ZVdMVnVxWlNFaElZVU9HWmZrKyszczdBeHZiMi9Jc296ZzRHQzR1N3Zqb1ljZVVzL3Q3dTZPTDc3NEF2djM3MWNYdkJBUmxRUUR3aklrU1ZKOUFPTUFqS3RUcDA2eXM3TnprQkRpeDF1M2J1Mi9mdjE2M21kWmxjQXp6enlEZ0lBQWFMVmFlSHA2b2xXclZoYkR3d0RRcDA4ZjNMbHpCOTk5OXgwdVhicUUzYnQzWS9YcTFXalFvQUZtelpxbERsV3RXTEVDMjdadGcwNm5nNDJOamZxa2hkS2lLRXErYzZmTWM2YmMzZDNWU2Z1dnYvNDYrdmZ2Yi9FREs0VEFoQWtUb05QcDBLcFZLN1JxMVFvM2J0ekFwRW1UTUdMRUNHZzBHaHc1Y2dUZmZmY2Q0dUxpc0dEQkFuVHExRW45REM1ZHVvVFpzMmNqSUNCQVhXRk4xY3ZTcFV0eDZkSWw3TnExQzd0MjdjTFNwVXR4OWVwVnlMSU1XMXRiZE8vZUhVSUltRXdtbUV3bVRKZ3dBVTg5OVJRbVRweFk2SGx6OTZUTm16Y1BUejc1WklIcGpESXlNcENabVFsYlcxdGN2SGdSdHJhMkpmcCtCd1FFSURVMUZVRkJRVmkzYmgyKy9mWmJtRXdtdlBMS0s5Qm9OTkJxdFpCbEdZcWk0SmRmZnNHTkd6ZXdZc1dLUE8yNTM3MUhSRVJsd05uWmVabGVyeGVGL0VuVjYvVitiZHUyN2QraVJZdmE1dVBNKzBzcU5qYTIwUDFaV1ZraUpTVkZaR1JrRkZwUGx1VWlYYTlkdTNiM3JmUEJCeCtvMitQSGo4KzN6c1NKRTR0MHZhTFl2WHUzOFBYMUZXbHBhWG4yS1lvaTR1TGlpbnd1ODk5SFJYNlhyRjF4NzRtelo4K0tyS3lzKzlhVFpibkkzL1A4Yk51MlRYejExVmZxYTcxZUwwd21rL3I2anovK0VKMDdkeFlkTzNZVTNicDFFLzcrL2lXNmp0Rm9GSXFpRkxndlBUMWRwS2VuaTR5TURHRXdHQ3phVUJiM0h1OEpvdXFMM1NUNWFOdTI3ZXVTSkwzd0FLZm9MRWxTdXlMV05RZ2hnb1VRZ1JxTkpoQUFqaDgvL2dDWHB0Sml6dTk0NHNRSjNpY1Z4Qng4OEo2b0hIaFBFRlZmSERMT2gwYWoyWUp5K215RUVKcDdROHVQM0xjeUVSRVJVUmxnUUpnL0hRQUlJYWJkcjJJQitrcVNsUC9TM0d3WkFNS0ZFQ2NCN0RweDRzUmhBTkRyOVhrbi8xUXpjWEZ4ZVo3M1NrUkVSQldMQVdFaElpTWp2eXJKY2M3T3pvMEFXQVNFUW9nMFNaTENGRVg1TVNzcjY4Y3paODZrbGtvalMxRmh1Yzl5TXhnTStPQ0REekJuemh3MGF0U29TTWZFeGNYQjA5TVRPM2Z1Uk4yNmRSK2txVVFWTGlrcENmYjI5dXBDRVFDNGNlTUdJaU1qMGF0WHJ3S1BPMzM2ZEo2MFRPZk9uVVBUcGszNXpHMGlxakFNQ010V01vQjlRb2h0OGZIeFAxMjdkaTJqTkU5KzVzd1pqQjA3OXI3MWdvS0NMSHJsMnJWcnB5YXZUVTVPeHJGanh3QUFYMzc1cFJvUUppY25ZOXEwYWZqb280L1FyRm16UE9lc1VhTUcvdnZmLzJMVnFsVll0R2hSbnYxR296SGZ2R2lwcWFubzE2OGZiR3hzOHV4cjJiSWxUcDQ4YVZFMlpNZ1FiTisrM2FMczd0MjdXTDU4ZWI0NTJvaktpNit2TDI3ZnZvMjVjK2VxWlFjUEhrUmFXbHFoeDczLy92dDUwalg5OHNzdnFGR2pCc2FORzFjbWJTVWl1aDhHaEdYanNLSW9BN0t5c240NWMrYU1zYXd1MHFwVkt4dzhlQkJBZGxxTW4zNzZDUTgvL0xDNmYrUEdqZmo5OTk4dHlnREEwZEVSb2FHaFNFNU94bXV2dlpibnZIZnUzTUhFaVJQeHlpdXZXQVNEcnE2dXFGV3Jsa1ZkSVlURk0xeFRVMU54Nk5BaDlUdzVGd05FUlVVaFBqNGU3dTd1YXBuQllJQkdvNEdycXl1OHZiMlJtcHFLcmwyN1l2djI3V2pjdURHQTdEeHU4K2ZQaDBhakFaRDl4QWtPTzFORkd6ZHVITWFQSDQrUWtCQjRlM3NEQUJJU0V2RFFRdy9oaHg5K3NLZzdldlRvUFBmYXBFbVRFQnNiYTFFV0VoS2lidk54YzBSVW5oZ1Fsb0hJeU1nZnkvTjZzaXpEYURUaTJyVnJhdkIzNmRJbGJOeTRFUnMzYmxRRHFkenlDd1l2WHJ3SUx5OHZqQmt6QmoxNzlyVFlaelFhQzB5K2ErYmk0Z0loQkhRNkhSWXRXb1I5Ky9iQjJka1p1M2Z2UnJkdTNUQnIxaXc0T2pxaVpjdVc4UEh4UVZSVWxFVXY0NUVqUjlDeVpVczFHRFFhallpSWlGRGZnOEZnUUdwcUtnTkNxbkJhclJaZmYvMDFiR3hzMEtOSEQxeStmQmxmZnZrbFZxNWNpY0dEQnlNZ0lNRGkzdXZhdFN1QTdDZnlkTzNhRldGaFlRZ0tDa0pLU29yNmFNVURCdzVnejU0OVdMeDRjWVc4SnlLeVh2bEhDbFNsSkNVbFFaSWtpMTZKb0tBZ1pHUms0TTAzMzhUTEw3OWM1SE01T0RoZ3dZSUZlWUxCNHRKb05PalFvUU1XTDE0TWpVWURmMzkvTkduU0JINStmcmh4NHdhR0RoMEtCd2NIK1BqNHFJL3BBb0E5ZS9aZzZOQ2g2bmtTRXhOUnYzNTk5WFY4ZkR3Y0hCemc0T0R3UU8waktnMDFhOVpVcHorc1diUEc0ckdKUWxpbTZ3c0xDME5ZV0JnY0hCd1FGaFlHSVB2WnlWRlJVVEFZRExoOSt6YVdMMStPMGFOSGwrK2JJQ0lDZXdpcmhmajRlRFJ0MmhRM2J0ekErZlBuOGZUVFQ4UEx5d3RlWGw3NDU1OS9zR1RKa255UGt5UkovZEhxMnJVcjB0TFNMSUl4QUdqY3VERTJiOTVjb25iNSt2ckN6YzBOam82T0VFSWdPRGdZbXpkdlJ2UG16YkY2OVdyOCsrKy9XTHQyTFVhT0hJblpzMmZEMjlzYjRlSGhPSC8rUEw3NTVoczRPanBpeG93WmFyQm9mcS9zSGFTS0ZoUVVoSlVyVnlJMU5WV2RGckZ2M3o2TE9iQjkrdlJSdDIxdGJTMkdnTC8vL251TDF6bnZPeTh2THdEQWhnMGIxRWZvRVJHVk5RYUUxY0RseTVmUnJGa3o5TzNiRjB1V0xNRzZkZXZVb2FvdnYvd1NiNzc1WnA1akZFV0JWcXVGeVdRQ2tOMTcwYmx6WjRTRmhhRmZ2Mzc0OGNjZjFVZmFBZi8vaUt1Yzh3WHZwMDJiTnFoYnR5NDJiZHFFeE1SRWhJYUdZdUhDaFdqZXZEbUE3Qi9WbUpnWWpCczNEcDZlbmxpM2JoMFVSY0d1WGJ2VWE5MjlleGQvLy8yM2VsM3o4TGlibXh1MmJ0MktSeDk5dEFTZkdOR0RHVFJvRUFZTkdxUW1hZ2FBUC8vOFU5MTJjWEZCY0hDd3hmU0tXN2R1NGErLy9vTEJZRUJZV0JqV3JsMExKeWNuaEllSDQvZmZmOGU4ZWZQSzh5MFFFVmxnUUZnTkhEOStITTg5OXh3NmQrNk1uMzc2Q2F0V3JjS2tTWk93ZnYxNmFMWGFmRmZqcHFlbnc5N2VIaWtwS1huMi9mZS8vOFhwMDZmaDdPeXNscVdscGFGbXpacnFVRmRCWnMyYUJVbVNFQlVWQlg5L2YwUkhSOFBEd3dORGh3NUZTRWdJcGs2TldVbjNBQUFnQUVsRVFWU2RDaUE3SUpWbEdRc1hMZ1FBREI4K0hLTkdqY3FUanNiVjFSVVJFUkY1cnRPelowL1kyZG5kLzhNaHFnUVNFaEx3eGh0djRNVVhYNFN0clMzYXRtMkxNV1BHQU1qdTlhNVJvd1lHRGh4b2NVenUxZlZFUkdXSkFXRVZsNUdSZ1gzNzltSFRwazBBZ0xsejUrS3R0OTdDaFFzWEVCTVRBMTlmMzN5UHUzbnpKcHljblBJTkNOM2MzQkFjSEd3UkVQNzc3NzlGR3FvMVQ0WjNjbktDaDRjSGxpNWRxczczbXpadEdnWU9ISWlnb0tBOEMxMTBPaDIrL2ZaYjlPdlhyMGp2MjJBd29HYk5ta1dxUzFUVzhwdHptM1BJdUdIRGh2anR0OStnMFdqUXVYTm5USjA2RlZPblRzWG5uMzhPUjBkSHZQdnV1d0NBNmRPbnc4M05yZEE4aGtSRVpZRUJZUlhuNStlSFo1OTlGazJiTmdVQTJOalk0S21ubnNMdnYvK09WcTFhd1dBdzVIdE1SRVFFL3YzM1g3V0hMcWR1M2JwaDFhcFZpSTJOeGVPUFB3NEFpSTZPUnN1V0xZdmNyc2FORzZOeDQ4Ym8yTEdqbWhvSEFHSmpZL05NdG5kMWRjWGh3NGZ6RGZEeUc2S2VNV01HREFZRGF0U29rZSsxWlZuRzd0MjcwYU5IandMckVKV21QWHYyV0x6T2I4ZzR0N3QzN3lJa0pBUURCdzVFWW1JaVltSmljUDc4K1h6emVoSVJsVFd1TXE3Q3pwdzVnODJiTjJQcTFLbkl6TXpFdG0zYk1HREFBR2kxV3V6ZXZSdi8vZTkvTVhqd1lIenl5U2Y0My8vK3B3YUh0V3JWd3ViTm0rSHA2WWxaczJiaHlwVXI2amt6TXpOeDlPaFJqQnMzRHJObXpVSnFhdllEVlg3OTlkZHlTd1E5Y09CQWRmZ3NORFEwejU4bVRab1UrcVNUdi8vK0d6NCtQZ3dHcWN3a0ppWml5cFFwcUZPbkRsYXZYbzM0K1BoaW42TmV2WG9JRGc2R3ZiMDlCZzRjaUE4KytBRHZ2ZmVleGR4ZElxTHl3bjk1cXJDd3NEQ01IejhlR28wRzNidDNSNHNXTGJCdzRVSzBhOWNPUVBaOHZtSERoaUVnSUFBZmZmUVJsaTVkaXFlZmZob2ZmUEFCdW5YcmhoRWpSdURreVpQNDVKTlBzSERoUWhnTUJnd2FOQWg5Ky9iRm1ERmpjUHo0Y1l3ZlB4N3Z2UE1PcmwrL2ppNWR1aFM3amJJc3Evblh6TzYzTU1VOGR5cG5QVm1XNGVibUJrVlJJRWtTSmsyYVZPRHhVVkZSSldvclVWRWRPWElFZGV2V3hTKy8vSUoxNjlaaDFLaFJTRWxKZ1ZhcmhZMk5EUjU1NUJIMDdOa1RXVmxaa0dVWkxWcTB3SW9WSzVDYW1xcW1xVWxPVHNZZmYveUJQLy84RTdWcjEwYlhybDJ4Yk5reUhEdDJER1BHakVIRGhnMHIrRjBTRVZrNXZWNHY5SHE5dUgvTnNybHVVY215ckc1ZnUzYXRTSFZEUTBQRnNtWExoS0lvUWdnaDR1TGlSRXBLaWpoeDRvUVlOV3FVK09lZmZ5eU8rZXV2djBSMGRMVFl2Mzkva2R0VlhFT0hEbFczWTJKaThyUTVKNlBScUxhOUlOT25UeGZIamgxNzRIWlYxUGVBL2w5eDc0bnlJc3R5dnQ5UFdaWkZabWFtU0U5UEY1bVptY0prTXFuN3VuWHJKbDU4OFVYeDFWZGZpVDE3OW9qMjdkdUx0OTU2Uy96NDQ0OGlNek5UQ0NGRWNuS3lXTDE2dFJneFlrUzV2WmZpNEQxQlZIMUpGZDJBeXNqOEQ5NkpFeWZLOWZNeFh6Zm40OTZvNHBoVGlwVDM5NEQrWDNXK0o5TFMwZ3BNc0s0b1NvRlBHS3BJdkNlSXFxL0s5eThPRVpFVktPeHBPNVV4R0NTaTZvMy82bEM1RVVKZy8vNzlGZDBNSWlJaXlvVUJvWlZhdDI3ZEF4My85ZGRmNTVzd3VqQ0tvbURhdEduM3JYZmt5QkY0ZVhraEl5UERvdnpubjMrMmVOd1hFUkVSbFE2dU1yWlM2OWV2eCtqUm93RUF6ei8vUEo1NDRnbUwvWmN2WDhiUm8wY0xQUDZaWjU3QnhvMGI4ZkxMTCtlNzM5dmJHeUVoSWZudXl5K0piODQ4Ym5xOUhvR0JnWmc0Y1NKOGZIeWcwV2lRbkp5TU5XdldZT1hLbGZkN2EwUkVSRlJNREFnSmRldldSV0Jnb0VWWnpwUXZuVHQzem5PTUVBS3lMT2U3Yi8zNjlaZzhlVEltVDU1c1VTN0xNcDUvL3ZrOFNYeHpHamh3SURJeU1tQXltWkNXbG9iZXZYc0R5SDR5aWNGZ3dIdnZ2UWNnYnlKZ0lpSWlLamtHaEZiRy9HaTRyS3dzOU92WEQydlhya1ZTVWhJOFBUMHQ2aVVsSmFuYjRlSGg2dmJseTVmUnFGRWoyTnJhQXNnTzhrNmVQS211UG54UXQyN2Rzbml5Q1pDOXNqSG5LdE9PSFR1V3lyV0lpSWdvR3dOQ0syT2VnK2ZxNmdwL2YzLzFhUjZ5TE4vMzJOT25UMlB5NU1sWXZIZ3hYbmpoQlFCQVFrSUNQdnZzTTNUdDJoVVRKa3l3V0IyWjgxbXVPZVV1Nzlldkg4YU1HV1B4T3JlY1pmazlqbytJaUloS2pnR2hsUkpDWU02Y09majAwMC92TzJRTUFBY1BIc1FubjN5Q0NSTW1xRTlDQVlDR0RSdkN5OHNMNjlhdHc0Y2Zmb2lGQ3hmQzN0NGVBQkFjSEd4eER2T1FjZTd5M0hJdkhIRnhjYkVvWXc4aEVSRlI2V0pBYUVXTVJpTysrZVliUkVkSFExRVVqQmd4QXFOR2pZS0Rnd01HRHg1c1VkZGMxcXRYTDlqWTJHRGp4bzM0NG9zdkVCZ1lDSzFXaS83OSt3TUFEaDA2aEtWTGwyTHIxcTJZT1hNbVB2NzRZeXhidGl4UEw2QXN5N2gxNnhhQS9Ic09wMHlaQW5kMzl6SjY1MFJFUkZRWUJvUldSS3ZWNHVMRmk1Z3hZd2JlZlBOTnVMaTRZTnUyYlRoOCtEQmNYVjBCWlBlKzVaN0RkL2JzV2JpNXVlR3h4eDVEclZxMU1ISGlSSFR1M0JtMWF0V0N0N2MzeG84Zmo1bzFhK0xMTDc5VWc3NmN2WUNLb21ET25EbTRlZk1tYXRTb2dhbFRwK0twcDU2Q0xNdll2bjA3WG5ycEpUejIyR05xL2Z4V0llY3M0NUF4RVJGUjZXSkFhRVcwV2kxV3JWcGxVWGIzN2wwc1dMQUF2L3p5UzRISHRXelpVdDF1MGFJRit2VHBnNWt6WjZKcDA2Wm8yclFwWG5ubEZRQ0FqWTJOUldBSEFLbXBxWmd6Wnc2ZWZmWlpMRml3QUpjdVhjTGV2WHNSRXhPRGRldld3Y25KQ1U4Ly9iUjZuTGUzZDU0RktpNHVMaGFyaXF2alk4eUlpSWdxRWdOQ0szZm16Qms0T1RtcHJ6TXpNeTJHajFldVhJbUdEUnRhSEROOCtIQU1HalFJSjArZXhOYXRXd3M4OTIrLy9ZWU5HemJnNHNXTFdMNThPUURncWFlZVFuaDRPTmFzV1lNbFM1YWdSWXNXYXYzYzh4Wnp5bS9meUpFak1XTEVpUHUvU1NJaUlpb1VBMElyRnh3Y0RLMVdpNDgrK2dodnZmVVc3T3pzOGl3d01VdElTTUNPSFRzUUVCQ0FMbDI2b0ZHalJoZzllalJlZmZWVkRCZ3dRRTF1TGNzeXhvd1pBeHNiRzN6MTFWZHFnR2t3R0xCMzcxNjgvdnJyU0VsSmdiZTNONFlQSDQ0WFhuZ0JXcTBXb2FHaCtWN1h4Y1dsd0gxRVJFVDA0QmdRV3BHc3JDeGN2SGdSalJvMWdrNm53K0hEaDNIa3lCSHMyYk1IQnc4ZXhOZGZmNDBhTldwZ3dJQUJVQlFGSnBNSnZYcjFRdjM2OVhIZ3dBRkVSVVdoUzVjdVdMMTZ0ZHF6MTZkUEgzei8vZmQ0ODgwM1ViOStmYlJ0MnhaZVhsNllOMjhlbWpadENxUFJDS1BSaURsejV1RFFvVU5vM2JvMXVuYnRpaWxUcHVEZ3dZTll1WElsWnN5WUFSOGZIenp6ekRNVi9Ba1JFUkZaSndhRVZrU24wMkhNbURHUUpBbDkrL2JGclZ1M01HSENCTmpaMmFGYnQyN28xcTJiV3Rka01rRlJGT2gwT2dRR0J1S1ZWMTdCNTU5L2pqcDE2bGljczJIRGhwZytmVG9tVDU2TXc0Y1BJeVVsQlRWcjFrVFRwazNWOHp6MzNITjQ5dGxuNGVYbGhicDE2NnJIZHV6WUVSMDdkc1MxYTlmUXVISGpBdHZ0NXVaV3VoOEVFUkVSV1dCQWFFVWtTVUpFUklUNldsRVVpMFRTT2VsMC8vL1ZHREpreUgzUGJXZG5sMi9nVnJObVRmajQrQlI2YkdIQklBQjgrZVdYOTcwK0VSRVJsVnorMFFCWmhZS0NRU0lpSXJJdWpBaUlpSWlJckJ5SGpDdWgzSG40aUt3ZDd3a2lvckxGSHNKS1JBaHh0S0xiUUhsRVYzUURyQm52aVVxSjl3UVJXUWU5WGkvMGVyMm82SFpVVmZ6OGlJaUlxaGIyRUJJUkVSRlpPUWFFUkVSRVJGYU9BU0VSRVJHUmxXTkFTRVJFUkdUbEdCQVNFUkVSV1RrR2hFUkVSRVJXamdFaEVSRVJrWlZqUUVoRVJFUms1UmdRRWhFUkVWazVCb1JFUkVSRVZvNEJJUkVSRVpHVlkwQklSRVJFWk9VWUVCSVJFUkZaT1FhRVJFUkVSRmFPQVNFUkVSR1JsV05BU0VSRVJHVGxHQkFTRVJFUldUa0doRVJFUkVSV1RsZlJEY2hOQ0NFQnNBVmdCOEFHRlJDMHVydTdtOXZTb0x5dm5Zc0NJQXRBSmdDakpFbWlndHREUkVSRTFWQ2xDd2lSSFFRMkFORDQzbjl0eTdzQmVyM2V2Tm1wdksrZGl4RkFQSUJyQUc3ZGUwMUVSRVJVcXFTS2JrQnVRb2phQUZvQk9GelJiYWxFWEFHY2tTUXBwYUliVWhSNnZWNEF3SWtUSnlyZDk0dUlpSWp5cW94ekNHMlIzVE5JLzY5Q2VrcUppSWpJT2xUR2dGQ0RhaHo4eUxKYzZINGhCTTZlUFp1NzJBNlY4KytLaUlpSXFvRXFIV1JjdkhnUmMrZk9oUkNXYXkzT25Ea0RSVkhLNWZwMzc5NHQxakdqUm8zQytmUG5DOXlmbFpXRkVTTkdQR2pUaUlpSWlJcXNNaTRxVVowOWV4YlRwMDhIQUdSa1pLQkhqeDd3OHZJQ0FDaUtnaVZMbHVEYXRXdUlpSWhBcDA3WjZ6K0VFUEQyOWthREJnMndZTUVDK1ByNll1M2F0ZW81TXpJeVlHOXZiM0dkN2R1M28zZnYzc1ZxMjU5Ly9vbmZmLzhkaHc0ZHdwbzFhN0J1M1RyczM3OC9UNzNZMkZoSWtvVC8vZTkvQUlDT0hUdGkwYUpGMkxoeEl5U0pVK3lJaUlpSThoQkNOQkJDdkNidU9YdjJySWlMaXhQYnQyOFhQajQrNW1LeGV2VnFNWEhpUkhIMTZsVXhZTUFBY2VmT0hYVmZXbHFhOFBUMEZLdFdyUks1NmZWNllUS1o4cFRuNThNUFB4UnZ2LzEyb1hWbXpab2wvUHo4MU5lK3ZyNWkyYkpsd3RmWFYweWJOazM0K3ZxS3hNUkVkYi9CWUJBOWUvWVV3Y0hCK1o0dk16TlQ2UFg2M01XRFJNV253Q2t5dlY0dnpBdExpSWlJcVBLcjFEMkVBQkFRRUlCWFgzMFZpWW1KcUZldkhnREExOWNYb2FHaDJMUnBFK3JVcVlOMzMzMFhVNlpNd2FwVnExQzdkbTNVckZrVHExYXRRbzBhTlVwODNULysrQU5oWVdIWXNHRkRvZlVXTEZnQXJWWUxBQmc4ZURBQUlDa3BDUWtKQ1hqc3NjZHc1Y29WN05xMUM0R0JnUUFBT3pzN2ZQcnBwMmpTcEFrKysrd3poSVdGNVh2ZXJsMjdBa0NCKzRtSWlJaXFMWkdyaDNEOCtQRWlKaVpHZlBubGwyTFhybDNpMDA4L0ZRTUdEQkMzYnQyeTZFTHo5ZlVWL2Z2M0Y4dVhMeGZ1N3U2aVI0OGU2cjVPblRxcDIwWHBJYng3OTY3bzFhdVhtRFZyVnFIMWNzdDVUWGQzOTN5M2M1TmwyZUkxZXdpSmlJaW92Rlg2UlNXM2I5OUcvZnIxa1ppWWlQcjE2K09oaHg3Q2pCa3o4UGJiYjZOUG56N3FuNENBQUV5ZE9oWHZ2LzgrUWtORGtaQ1FvSjdEYUN4NlBtZEZVVEI3OW16WTJkbmgxMTkveGUzYnQ3Rno1MDZrcEZpbUFGeS9majA2ZCs0TVYxZlhJcDk3eTVZdDhQRHdVSTlSRkFValI0N0UwYU5IaTN3T0lpSWlvbXBQNU9vaGRIZDNGNzE2OVJJdnZmU1M2TjY5dTlxTEpvUVFlL2Z1RlgvLy9iY1FRb2h6NTg2SksxZXVxRjFxN2RxMVU3ZGZmUEZGZFZ1djE0dE9uVHFKVHAwNjVlbTVVeFJGZlBycHA4TE56VTFjdm54WjZQVjZjZlhxVlRGMTZsVGg3dTR1ZHU3Y0tSUkZzVGdtNTduYnQyOHZYbi85ZGZINjY2L24yUzdvbU9qb2FPSHU3aTdPbmozTEhrSWlJaUlpSUc5QW1GUFBuajJ6bzZOQmc4VHAwNmVGbjUrZldMbHlwUkJDaU5telo0dkRodzhYS1NETWI4aFlsbVd4Y09GQzhmTExMNHZvNkdpMWJrSkNnaEJDaU45Ly8xMzA2TkZEdlAzMjIrTGl4WXY1bnJ1b1E4WTVqeEZDaUxDd01MRjE2MVloQkFOQ0lpSWlLbitWZWxGSmZIdzhqaDgvanVqb2FOU3NXVk10ZDNkM3g5NjllOUd2WHovTW16Y1A3NzMzSHFLaW9qQnYzanlMNDVPVGszSG8wS0g3WGljNU9Sa3paODdFUC8vOGczWHIxdUhwcDUvT1U4Zk56UTB1TGk1WXRtd1ozbnp6VFFRSEI2TnUzYm9XZFc3ZnZtMnhzQ1RuZG1HNmRPa0NnOEVBUlZGdzgrWk5hRFNWZmlTZmlJaUlxcEZLSFhtY09uVUswZEhSY0hGeHdSdHZ2S0dXZCsvZUhXRmhZV2pXckJrY0hSMnhmLzkrNlBWNjZIVFo4VzFtWmlZQVlNeVlNWEJ3Y0xqdmRlTGo0MkZqWXdOL2YvOThnMEd6MnJWclkvNzgrUWdJQ01nVERBS0FrNU1UQWdNREVSZ1lpTHAxNjhMUHp3Kyt2cjZvVTZlT1d1ZnExYXRRRkNYUHZNWTVjK2FnZmZ2MjZOKy9QN3AzNzM3Zk5oTVJFUkZWVzZLQUllTkxseTRKVDA5UDlmV0ZDeGZVN2NtVEo0cy8vdmhEZlIwVkZTVmNYVjNWSWVTaURCbm5KK2VRY1c1cGFXbGkwYUpGb24zNzltTDM3dDBpSXlORERCOCtYTjIvWk1rUzhkbG5ud2wzZDNleGFORWlJWVFRMTY1ZEU3MTY5UkxUcGswVDc3MzNuc1Y3eU1yS0V1bnA2Y0pvTk9aM09RNFpFeEVSVVptcGRJL0t1QmY0ZEFJUUJFRHRaVE1halpneVpRcCsrKzAzL1BQUFB4YkgzTHg1RXcwYU5JQkdvMEZ3Y0RBQTRNcVZLNGlOamNXc1diTXNuazZTMzVOS1FrSkNVS3RXclR4dGNYRnh3ZDY5ZStIazVKUm5YMEJBQUU2ZlBvMnhZOGRpM2JwMU9INzhPRXdtRXdCQW85RkFxOVZDbG1VWWpVWVlqVVk0T3p1alQ1OCt1SDc5T3Q1NjZ5Mzg5Tk5QK09HSEgzRGp4ZzIxdms2bmd5UkpNQnFOTUJnTXNMR3hNZWNoZkIxQXVDUko4US8yNlpZUGN6QjQ0c1NKU3ZmOUlpSWlvcndxM1E5MjdvRHdYbG1GUE9iTjFkVVZQLy84TStyWHI1OW5YMVpXbGhyQTViZlBIQnhLa2dSSmtxRFQ2YURSYUFwOEh5YVRLVTlBbWFNK0EwSWlJaUlxTTVWeFVZa0N3R0tDWFVVOTgvZnc0Y01GN3JPeHNTbDBYMkg3ODZQVDZkUTVrUG5JUlBiblFrUkVSRlRxS3VPaUVpT0FLdEVUVm83aWtTdElKaUlpSWlvdGxXNUlUd2hoQytCaEFJMEJOQUJnVjk1dG1ERmp4allBK1B6enoxOHY3MnZua29uc1lQQWFnRnVTSkZYS29ORFoyYmtiZ0o3bTE1SWtUUU1BSWNTWE9hb2Rqb3lNL0xHODIwWkVSRVQzVnhtSGpMT1FIUVFsQTdCQkJmUmlIajkrM0x3Wlh0N1h6a1ZCOXVlUmVlKy9sWlhKSEFUbWxMTk1sdVdCNWRza0lpSWlLcXBLRnhCS2tpU1FIUUJsVmxRYjlIcTl1UzBjdWk2Q3lNaklRODdPem5ja1NjcTcraVpic3NsaytybGNHMFZFUkVSRlZobm5FRkxWWXdMd1F5SDc5NTA1YzZaU0RuY1RFUkVSQTBJcVBkc0wyaUdFMkZhZURTRWlJcUxpWVVCSXBTSWxKU1VDMmZNK0xRZ2gwaElURTNkV1FKT0lpSWlvaUJnUVVxbUlpWW5KRkVJRTVTNlhKQ25zOHVYTGhvcG9FeEVSRVJVTkEwSXFOVUtJUEdsbEZFVmhxaGtpSXFKS2pnRWhsWnBidDI3dEI1Q1dveWdqS3l1TEFTRVJFVkVseDRDUVNzMzE2OWZUQWVTY0x4aCs1c3laMUlwcUR4RVJFUlVOQTBJcVZZcWk1SnhIeU1Va1JFUkVWUUFEUWlwVkdSa1p2d0V3Q0NHTVdWbFpnUlhkSGlJaUlyby9Cb1JVcXM2ZE81Y2loQWlXSk9uZzZkT25FeXU2UFVSRVJIUi9sZTdSZFZUMUNTRUNBVHhTMGUwZ0lpS2lvbUVQSVpVcVoyZm54elVhelhRQW43UnAwK2JwaW00UEVSRVIzUjhEUWlvMWJkcTA2UTRnRWtBN1NaSWUwbXExZjdadDI3Wi9SYmVMaUlpSUNzZUFrRXFEMXRuWmVZNVdxdzJSSk1uUnhjVUZMNzMwRWdEVTBXZzAyNTJkblplQTB4T0lpSWdxTGY1STB3TnAxYXBWZlRzN3UrOEI5TkZvTkJnOWVqVGVmZmRkQUlDZm54OVdybHdweWJJOHc5blorWVdzckt3aDBkSFJOeXUyeFVSRVJKUWJld2lweE5xMmJkdlcxdGIyR0lBK2Rldld4ZkxseXpGMjdGaElrZ1JKa2pCaXhBaDg5OTEzZU9paGh5QkprcHV0cmUwSloyZG4xNHB1TnhFUkVWbGlRRWdsb3RmcjM1SWs2WWdrU2MxYXRHZ0JmMzkvZE9qUUliOTYyTEpsQzlxMGFRTUFqU1JKQ3RmcjllK1hlNE9KaUlpb1FBd0lxVmdhTjI1czM3WnQyelVBTmtxU1pOdXZYejk4Ly8zM2VQVFJSd3M4eHNuSkNUNCtQdkQwOUFRQUd3QXJuWjJkL1Z1M2J1MVFUczBtSWlLaVFrZ1YzWURLU0svWEN3QTRjZUlFUDU4Y25KMmRId2NRSkVsU3V4bzFhc0RMeXd2OSt4ZHZFZkhldlh1eFlNRUNwS2VuUXdoeFZsR1VBVkZSVWVmTHBzVkVSRVJVRk93aHBDSXhwNVNSSktsZG8wYU5zRzdkdW1JSGd3RFF2WHQzK1ByNjRva25ub0FrU1MyWm1vYUlpS2ppTVNDays3RklLZlBTU3k5aHk1WXRlT2FaWjBwOHdpZWVlQUsrdnI3bzFxMGJ3TlEwUkVSRUZZNURvdm5na0hHMmdsTEtTRkxwZkN4Q0NITnFHc2l5RENIRWZxYW1JU0lpS24vc0lhUjhGWlpTcHJRd05RMFJFVkhsd0lDUThpaHFTcGxTdkI1VDB4QVJFVlVnQm9Ta0trbEttZExDMURSRVJFUVZ4NnJueUJYRUd1Y1Fsa1pLbWRMQzFEUkVSRVRsaXoyRVZHb3BaVW9MVTlNUUVSR1ZMd2FFMXEzVVU4cVVGcWFtSVNJaUtqOVdNeVJhSE5Zd1pGeldLV1ZLQzFQVEVCRVJsVDMyRUZxaDhrZ3BVMXFZbW9hSWlLanNNU0MwTXVXZFVxYTBNRFVORVJGUjJXRkFhQ1VxTXFWTWFXRnFHaUlpb3JKUitjWUlLNEhxTm9ld01xV1VLUzFNVFVORVJGUjYyRU5ZelZXMmxES2xoYWxwaUlpSVNnOER3dXFyMHFhVUtTMU1UVU5FUkZRNnFzV1FhR21yNmtQR1ZTV2xUR2xoYWhvaUlxSUh3eDdDYXFZcXBaUXBMVXhOUTBSRTlHQVlFRllqVlRXbFRHbGhhaG9pSXFLU1lVQllEVlNIbERLbGhhbHBpSWlJaXEvNmppTStnS28waDdBNnBwUXBMVXhOUTBSRVZEVHNJYXpDcW1KS21iaTR1SEs3RmxQVEVCRVJGUTBEd3J3cWZhOGd5akNsek1XTEZ6RjM3bHdJSVN6S3o1dzVBMFZSSHVqY2NYRng4UFQwUkZKUzBnT2RwemlZbW9hSWlPaitxa0x3VTY3MGVyMkxFT0tZSkVtVmNzajRRVlBLbkQxN0Z0T25Ud2NBWkdSa29FZVBIdkR5OGdJQUtJcUNzV1BINHRxMWE1ZzFheFk2ZGVvRUlEdXR5OWl4WTlHZ1FRTXNXTEFBdnI2K1dMdDJyWHJPakl3TTJOdmJXMXduTEN3TXZYdjN6blA5dTNmdndzSEJBVFkyTm5uMnRXelpFaWRQbnJRb0d6SmtDTFp2MzU3bkhNdVhMeS9XZ2htbXBpRWlJcUlpYzNaMm5xL1g2NFY1SG1GbDByWnQyN2JPenM3LzZQVjYwYVZMRjNIdzRFRlJFbWZQbmhWeGNYRmkrL2J0d3NmSFJ5MWZ2WHExbURoeG9yaDY5YW9ZTUdDQXVIUG5qcm92TFMxTmVIcDZpbFdyVnVVNW4xNnZGeWFUeWFJc016TlQ2UFY2aTdLVEowK0swTkJRaTdLTWpBeUx1aWtwS2FKOSsvYmk2dFdyYXAwNWMrWUlXWmJWMTUwNmRSSXhNVEVsZU9kQ0hEOStYSFR2M2wzYyt6ditsNmxwaUlpSU9HU2NoeVJKdzRTb2RMRmdxYWFVQ1FnSXdOV3JWNUdZbUloNjllb0JBSHg5ZlJFYUdvclBQdnNNalJzM3hydnZ2b3NwVTZZZ0pTVUZBRkN6Wmsyc1dyVUtiNy85ZHBHdW9kUHBzR2pSSXV6YnR3KzNiOS9HcGsyYlVMOStmWHoxMVZjNGZ2dzRNakl5NE8zdGpmSGp4OE5rTW1IUm9rVUFnQ05IanFCbHk1Wm8zTGd4QU1Cb05DSWlJZ0lhVGZaWDFXQXdJRFUxRlk4ODhraUozanRUMHhBUkVlWEZnREFIdlY3ZkdzQ1RraVRsbVVOWFVjb2lwVXhDUWdJY0hSMXg5KzVkMUtoUkF3c1dMTUNPSFR1d1pzMGExS2xUQndEUW8wY1BlSGg0WU9USWtmRDI5b2FIaHdlR0RSdUdtalZyQWdBNmQrNWM2RFUwR2cwNmRPaUF4WXNYUTZQUndOL2ZIMDJhTklHZm54OXUzTGlCb1VPSHdzSEJBVDQrUHZEeThvS1RreE1BWU0rZVBSZzZkS2g2bnNURVJOU3ZYMTk5SFI4ZkR3Y0hCemc0bER5TERGUFRFQkVSV2VMRWVrdXZtamNrU1lLenMvTUtTWkswaXFMb0pFblNBdEJKa3FRVlFtZ2xTZElKSWJRQWNtNnIrODNiQUxSQ0NITzU3bDU5TFFEZHZmUGszTFlvQXlBSklRNUprdFRKenM0TzA2ZFBMNVZWeExkdjMwYjkrdlhWWU91aGh4N0NqQmt6OHUzOW16NTlPanAwNklESmt5ZWpmZnYyYXJuUmFMenZkWHg5ZmVIbTVnWkhSMGNJSVJBY0hJek5temVqZWZQbVdMMTZOZjc5OTErc1hic1dJMGVPeE96WnMrSHQ3WTN3OEhDY1AzOGUzM3p6RFJ3ZEhURmp4Z3cxV0FTeUE4S1M5ZzdtcE5QcDhPR0hINkoxNjlhWVAzOCtEQWJEVUoxTzkxOEFMZzk4Y2lJaW9pcUdBYUdsWWVZTklRUWtTWm9JUUIydU5ETXY0TWk1a0tPZzdZTHFGM1JNUG90REhNeHRNUGZlUGFqYnQyOWorUERodUh2M0xvNGVQWXBmZi8wVlJxTVJ3Y0hCQ0EwTlJkT21UZEdpUlF1Y1AzOGU5dmIyMEdxMTl6MW4xNjVkQVFDMnRyWUlEUTBGQUxScDB3WjE2OWJGcGsyYmtKaVlpTkRRVUN4Y3VCRE5temNIQUFRRkJTRW1KZ2JqeG8yRHA2Y24xcTFiQjBWUnNHdlhMZ0NBaDRjSDd0NjlpNy8vL2hzZUhoNEFBRm1XWVRRYTRlYm1ocTFidHo1dzh1M2F0V3ZuZkgvMmhkVWxJaUtxcmhnUTNxUFg2NThCb09adHVUZHMvS1VRNGgrTlJpTUxJVXhDQ0ZtU0pCbUFTVkVVT1dlNVZxczFLWW9pSzRvaWE3VmFreEJDM2E4b2lxelQ2VXlLb3NpeUxNczJOalltV1pabGs4a2syOW5abWJLeXNtUlpsazAxYXRTUURRYURuSmFXWm5KeWNwS1BIejh1dDI3ZDJsNnIxVzdLeU1nWTVPWGxoWkVqUjJMQ2hBblE2VXIrVjJjTzJBQ2dWNjllQUlCaHc0Wmg3dHk1dUhYckZzNmRPNGNXTFZwZzgrYk42Tk9uRDVvMGFYTGZjNGFGaFZrRWpsRlJVZkQzOTBkMGREUThQRHd3ZE9oUWhJU0VZT3JVcVFDeVZ6VExzb3lGQ3hjQ0FJWVBINDVSbzBhaGJ0MjZGdWQxZFhWRlJFUkVudXYxN05rVGRuWjJ4WC96OThpeWpBMGJOdUM3Nzc0REFBZ2g5aVFsSlhtVytJUkVSRVJWR0FQQ2V4UkY2WjFQVDZBMk1qSnlkVVcwNS9MbHl3Q0FVNmRPcFFGNDNkblplWm9rU1lzM2I5NXNFeDBkalNWTGxsZ01wUlpWZkh3OGpoOC9qdWpvYUhVK0lBQzR1N3RqNzk2OTZOZXZIK2JObTRmMzNuc1BVVkZSbURkdm5zWHh5Y25KT0hUbzBIMnY0K1RrQkE4UER5eGR1bFNkN3pkdDJqUU1IRGdRUVVGQmVYcGRkVG9kdnYzMlcvVHIxNjlJNzhOZ01GaTB2emlTa3BMd3lTZWY0T0RCZ3dCZ0F2QlpaR1RrL0JLZGpJaUlxQnJnb3BKN0pFa2FscnRNQ05Hckl0cVNuOGpJeUM5TkpsTTNBTmRQbkRpQm9VT0hJaW9xcXRqbk9YWHFGS0tqbytIaTRvSTMzbmhETGUvZXZUdkN3c0xRckZrek9EbzZZdi8rL2REcjlXcFBaR1ptSmdCZ3pKZ3hSVnJRMGJoeFkvVHYzeCt2dlBLS1JYbHNiR3llQlR1dXJ0bVpYL0lMOER3OFBQTDgyYmR2SHd3R0EyclVxRkc4TncvZzNMbHpHRFpzbURrWVRCQkM5RDF4NGdTRFFTSWlzbXJzSVFUZzR1THlwQkNpYmU1eVNaS2VkbkZ4ZWU3NDhlT25LNkpkdVowNmRTcmkyV2VmMWV0MHVxQ0VoSVNPWThhTXdRY2ZmSUEzM25panlJbXB1M1hyWm41cUJ5NWZ2cXltblduV3JCbVdMMThPalVhREZTdFdZTXFVS1JZQjQ3bHo1MkJqWTRPcFU2Zml4UmRmTFAwM2w4UEFnUVBWN1p6RDJ6bmJrbnRvK1g2RUVOaTllemNXTGx3SWs4a0VJY1FKalVZejRNU0pFMWNldU1GRVJFUlZIQU5DWkE4WEZ4UlFLWW95RE1ETThtMVJ3ZTQ5V2FOTDI3WnR2d0F3K1lzdnZwQk9uVHFGT1hQbUZIa0kxYy9QRDc2K3ZqQWFqWmd5WlFvbVRacUVmLzc1eDZMT3paczNjZjc4ZVdnMEdnUUhCNk4xNjlZSUNBaEFiR3dzT25ic0NLUFJpSTRkTzZyMWM2ZWhDUWtKUWExYXRTRExzcnJneE15OFFLUWc1aWVUNUt3bnl6TGMzTnlnS0Fva1NjS2tTWk9LOUY2QjdPSGxaY3VXWWNlT0hRQWdoQkRySXlNanh3UElLdkpKaUlpSXFyRks5MmkyaXFEWDYvOEg0SVg4OWdraHprUkdSajViemswcWtqWnQyZ3pXYXJYckFOUnUxcXdabGkxYmhpZWVlS0pJeDk1YlJWMm03U3VxWWNPR3dkL2ZIMEQyczVTZmZQSkpBTmtMVDNMUE5jekt5b0pPcHl0eTI2OWZ2NDdwMDZmanI3LytBb0EwSWNUa3lNakk5YVhaZmlJaW9xcXVja09ObkNnQUFDQUFTVVJCVkVRRUZhaFZxMVpON2V6c1lndXJJOHR5aTZpb3FQUGwxYWJpYU4yNmRRdXRWcnREa3FSbmF0YXNpZm56NStmcGtiTldodzhmeHF4WnM1Q1NrZ0loeENWRlVWNkxpb3FLck9oMkVSRVJWVGIzVHpCWHpUVnAwbVFJZ0Q2RjFaRWtLVEV1TG01LytiU29lRzdldkhuNzRZY2YzaVJKMHRNbWs2bGxhR2dvREFZRDJyVnJsNmQzelZySXNvejE2OWZqMDA4L2hkRm9OS2VVOGZqNzc3OHZWM1RiaUlpSUtpT3I3eUhNVGEvWEN3QTRjZUpFbGZ0c3pLbHBBTmpvOWZvU3A2YXB5dkpMS2NOVnhFUkVSSVd6emk2a2FxcTBVdE5VVlV3cFEwUkVWRElNQ0t1WlU2ZE9SUmlOUnIyaUtBY1RFaEl3WnN3WUJBUUU1TW45VjUwSUliQnIxeTZNSERrU04yN2NnQkRpaENSSkxwR1JrWHNxdW0xRVJFUlZRWlViRmkxclZYbklPQmRkMjdadHY5Qm9OSk1CU0srODhrcXhVdE5VRlV3cFEwUkU5T0RZUTFoOW1VNmVQRGxWbHVVaEFGSisvZlZYakJ3NVVuMGtYblZ3L2ZwMWpCNDkyaHdNcGdraHhrUkdSbzRCZzBFaUlxSmlZVUJZelVWRlJRV2FUS2IyUW9pL0xsMjZoQkVqUmlBc0xLeWltL1hBRGg4K2pLRkRoK0t2di82Q0VPS1NMTXN2TTc4Z0VSRlJ5VEFndEFLblRwMDZKOHR5ZXlGRVVIcDZPcnk4dk9EdDdRMlR5VlRSVFNzMldaYXhkdTFhdlAvKysrYjhnbnVTa3BLY21WK1FpSWlvNUtyNlBMbFNWNDNtRU9hcktxZW1ZVW9aSWlLaXNzRWVRaXRUVlZQVE1LVU1FUkZSMldGQWFJV3FVbW9hcHBRaElpSXFlOVZ5V1BSQlZQY2g0MXdxZFdvYXBwUWhJaUlxSCt3aHRHNlZOalVOVThvUUVSR1ZId2FFVk9sUzB6Q2xEQkVSVWZsaVFFZ0FLa2RxR3FhVUlTSWlxaGpXTUUrdVdLeHNEbUcrS2lJMURWUEtFQkVSVlJ6MkVGSWU1WjJhaGlsbGlJaUlLaFlEUXNwWGVhU21ZVW9aSWlLaXlzRnFoMFVMd2lIalBNb2tOUTFUeWhBUkVWVWU3Q0drK3luMTFEUk1LVU5FUkZTNU1DQ2tJaW10MURSTUtVTkVSRlQ1TUNDa0ludVExRFJNS1VORVJFUlZobDZ2RitaNWhGUXdaMmZuYVhxOTNxalg2OFhvMGFORlFrS0NLTWpkdTNmRnBFbVR4TDNQTmt1djE4K3Q2UFlURVJIUi8yTVBJWlZJVVZQVE1LVU1FUkZSNWNlQWtFcXNzTlEwVENsRFJFUlVkVEMxU2k1TU8xTWlGcWxwdW5idENudDdlL3o4ODg4QVU4b1FFUkZWZWd4NmNtRkFXSEp0MnJRWnJOVnExd0dvZmE4b1RRZ3htYXVJaVlpSUtqY09HVk9wTWFlbUFSQU5JSVlwWllpSWlLb0dCb1JVcWs2ZE9uVU93TE1Bbm1KS0dTSWlvcXFCQVNFUkVSR1JsV05BU0VSRVJHVGxHQkFTRVJFUldUa0doRVJFUkVSV2pnRWhFUkVSa1pWalFFaEVSRVJrNVJnUUVoRVJFVms1Qm9SRVJFUkVWbzRCSVJFUkVaR1YwMVYwQTZqOENDRWtBTFlBN0FEWW9JeitoOERkM2QxOHZRWmxjZjU4S0FDeUFHUUNNRXFTSk1ycHVrUkVSTlVDQTBMcllnT2dBWURHOS81cld4WVgwZXYxNXMxT1pYSCtmQmdCeEFPNEJ1RFd2ZGRFUkVSVVJGSkZONkN5MGV2MUFnQk9uRGhSN1Q0YklVUnRBSzBBSEs3b3RwUVJWd0JuSkVsS3FlaUdFQkVSVlNXY1EyaGRiSkhkTTFoZGxWbXZKeEVSVVhYR2dOQzZhSENmZ0NrdUxxNmNtbEl5YVdscGhlMjJBNy9UUkVSRXhjWWZUMUxGeGNYQjA5TVRTVWxKRmQyVWZGMjllaFdMRmkycTZHWVFFUkZWTzF4VVlxV01SaU42OSs2ZHB6dzFOUlg5K3ZXRGpZMU5ubjB0VzdiRXlaTW5MY3FHREJtQzdkdTNXNVRkdlhzWHk1Y3ZSNGNPSGZEMTExL0R6OCt2eU8wNmZ2dzRObTNhaEIwN2RsaVU3OXk1RTRzWEw4YVZLMWZnNmVrSms4a0VnOEdBN2R1MzU5dFdJaUlpb2hMVDYvWEN2TENrdWhGQ05CQkN2Q2FFRUptWm1VS3YxNHVjVHA0OEtVSkRReTNLTWpJeUxPcW1wS1NJOXUzYmk2dFhyNnAxNXN5WkkyUlpWbDkzNnRSSnhNVEVpTUxvOVhxUmtKQlE0UDQvL3ZoRHVMbTVpYXlzTENHRUVCczJiQkFUSjA0VVFnaVJucDR1M256elRiRjE2OWJjaHcwcXgxUTNSRVJFMVFaN0NLMlVUcWZEb2tXTHNHL2ZQamc3TzJQMzd0M28xcTBiWnMyYUJVZEhSN1JzMlJJK1BqNklpb3JDcWxXcjFLSGFJMGVPb0dYTGxtamN1REdBN0o3R2lJZ0lhRFRac3c4TUJnTlNVMVB4eUNPUFBGRDdvcU9qMGIxN2QraDBPcHc2ZFFyQndjRklUazVHbno1OWtKR1JnZFRVVkNRa0pNRFB6dy9Cd2NFUDltRVFFUkZaT2M0aHRGSWFqUVlkT25UQTRzV0xvZEZvNE8vdmp5Wk5tc0RQenc4M2J0ekEwS0ZENGVEZ0FCOGZIM2g1ZWNISnlRa0FzR2ZQSGd3ZE9sUTlUMkppSXVyWHI2KytqbytQaDRPREF4d2NIQ3l1TjN6NDhHTE5UVHg2OUNnR0R4NE1BR2pldkRuV3JsMExBQWdPRG9hdHJTMk9IRG1DNE9CZ1pHWm1sdmd6SUNJaW9tenNJYlJpdnI2K2NITnpnNk9qSTRRUUNBNE94dWJObTlHOGVYT3NYcjBhLy83N0w5YXVYWXVSSTBkaTl1elo4UGIyUm5oNE9NNmZQNDl2dnZrR2pvNk9tREZqaGhvc0F0a0JZWDY5ZzMvOTlSZE1KbE9SMm5YbnpoMUVSVVhCeTh0TExjczlUNUdJaUloS0R3TkNLOWFtVFJ2VXJWc1htelp0UW1KaUlrSkRRN0Z3NFVJMGI5NGNBQkFVRklTWW1CaU1HemNPbnA2ZVdMZHVIUlJGd2E1ZHV3QUFIaDRldUh2M0x2NysrMjk0ZUhnQUFHUlpodEZvaEp1Ykc3WnUzWXBISDMyMHdPdjM2ZFBINHZXaVJZdlFwVXNYN05tekI0cWlxRUhnd0lFREFRQkpTVWtZUEhnd2J0KytyZlllVnRZVjBVUkVSRlVKQTBJckZSVVZCWDkvZjBSSFI4UER3d05EaHc1RlNFZ0lwazZkQ2dCUUZBV3lMR1Bod29VQXNvZDhSNDBhaGJwMTYxcWN4OVhWRlJFUkVYbk8zN05uVDlqWjJSWGFodURnWUl2ZVJiTURCdzdnc2NjZXN5Z3pHbzF3Y25KQ1lHQWdldmJzaWNEQVFBQlFBMUVpSWlJcU9RYUVWc3JKeVFrZUhoNVl1blNwT3Q5djJyUnBHRGh3SUlLQ2d0UkZJbVk2blE3ZmZ2c3QrdlhyVjZUekd3d0cxS3haczBSdG16OS9Qc2FQSDI5UmxweWNERnRiUG9TRWlJaW9MREFndEZLTkd6ZEc0OGFOMGZILzJMdnp1Q3JxL1gvZ3IyR1R6UktYVE5QVXJKOTFLWlNEYWVTQzRiN2tra3ZpYm1xbWhYWXo5VnBtZWMwbGxhNHAxMXk3aGVzWHR4SlNreVRKZlFGYzhKb1pJaGRGY1FIWjRTenovdjFCbkRnQ0NuamdBT2YxZkR4NjNITm1QalB6bnFQMzBhdlB6THluZlhzY1Buell1RHcrUGg0aXBsMTN2TDI5Y2V6WXNTSURYbEV6ZERObnprUk9UZzRjSFIzTFZGdFI5eURHeHNZaU9UbVpsNHlKaUlqS0FRTWhsVnIrUFgwQUVCWVdWbWo5cFV1WENsMWFMb3Y4ME5la1NSUDgrdXV2R0Rod0lONS8vMzFlTWlZaUlqSXpCa0lyWnpBWTRPdnJhN0xzWVNFci8yR1BndU1NQmdNNmRlb0VWVldoS0FxbVRKa0NBUER5OGpLTzZkYXRtOGwrN3YrZXYyemh3b1dZTUdFQ2V2YnNDUUJJU2tyQ2tDRkQ4TTAzM3hqSGFiVmE0MzJPUkVSRVJHWmxMVzhxS1kxaHc0WVpQeGQ4QTBuQnQ1UGswMnExb3FwcWFRL3hRS2RQbjVhbFM1Y2F2OCtZTVVNT0h6NHNQWHYybFBuejV4Y2N5amVWRUJFUmxZRmk2UUlxbS93d0dCVVZWZTErR3hHcEErQlZBTHN0WFV0cHFLb0tBSVVlZENsQ1h3QkhGVVc1Vzk0MUVSRVJWU2U4Wkd4ZHRBQnVXN3FJMGlwQkVNeDNHM25uU0VSRVJLWEFRR2hkY2dGY0ErQU5vQjZBQnpjS0xJWE16RXo3enovL2ZMMnFxazRGbHl1S2t2dkpKNStNZFhGeDBabnJXRVhJUlY0WXZQYm5aeUlpSWlvRkJrTHJva05lY0VvRFlBOHp2c3ZheGNVRk1URXh1N0t6czRjVlhPN2c0SERReGNYbFozTWRweGdxOHM0dDk4Ly9KU0lpb2xKZ0lMUWlpcUlJOGtKVHVjeWl0V3JWYXBPTmpZMUpJRlJWZFl1aUtGWHVNalVSRVpFMU1kc01FZEd0VzdjT0FzZ3NzQ2hicDlQdHNGQTVSRVJFVkVJTWhHUTJpWW1KV1FDK0w3QW80c0tGQ3htV3FvZUlpSWhLaG9HUXpFcFYxZTBGdm41ZjdFQWlJaUtxTkJnSXlheXlzN01QQU1nUkVhMU9wd3UyZEQxRVJFVDBjQXlFWkZhWExsMUtGNUZRUlZFT256OS9Qc1hTOVJBUkVkSEQ4U2xqTWpzUkNRYndwS1hySUNJaW9wTGhEQ0dabGFlblp4TWJHNXNaQU9hMGJObnkvMW02SGlJaUlubzRCa0l5bTVZdFczWURFQTJndGFJb2RXMXRiVSsxYXRXcXY2WHJJaUlpb2dkaklDUnpzUFgwOUp4dGEydTdUMUVVTnk4dkw3ejY2cXNBOEppTmpjMU9UMC9QUmVEdENVUkVSSlVXL3lWTmo4VGQzYjEyalJvMXZnUFF4OGJHQnVQSGo4ZmJiNzhOQU5pNGNTTldyRmloR0F5R21aNmVubTExT3QzUW1KaVlKTXRXVEVSRVJQZmpEQ0dWV2F0V3JWbzVPRGljQnREbjhjY2Z4N0pseXpCeDRrUW9pZ0pGVVRCeTVFaXNXclVLZGV2V2hhSW9uUndjSEtJOFBUMjlMVjAzRVJFUm1XSWdwRExSYURSakZFVTVvU2hLc3hZdFdtRFRwazFvMTY1ZFVlT3dlZk5tdEd6WkVnQWFLb29Tb2RGbzNxdndnb21JaUtoWURJUlVLbzBhTlhKcTFhclZhZ0QvVVJURm9WKy9mdmp1dSsvUW9FR0RZcmVwVTZjTzFxeFpBejgvUHdDd0I3REMwOU56azRlSGgwc0ZsVTFFUkVRUG9GaTZnTXBHbzlFSUFFUkZSZkczdVkrbnAyY1RBTnNWUldudDZPaUk2ZE9ubzMvLzBqMUV2SC8vZnN5Yk53OVpXVmtRa2YrcXFqcmc3Tm16djVkUHhVUkVSRlFTbkNHa0VzbHZLYU1vU3V1R0RSdGkzYnAxcFE2REFOQ3RXemRzMkxBQlRaczJoYUlvZjJOckdpSWlJc3RqSUtTSE1Xa3A4K3FycjJMejVzMTQ0WVVYeXJ6RHBrMmJZc09HRGVqY3VUUEExalJFUkVRV3g4dWk5K0VsNDc4VTExSkdVY3p6MDRoSWZtc2FHQXdHaU1oQnRxWWhJaUtxZUp3aHBDSTlxS1dNdWJBMURSRVJVZVhBUUVpRmxMU2xqQm1QeDlZMFJFUkVGc1JBU0VabGFTbGpMbXhOUTBSRVpEbFdmNS9jL2F6MUhrSnp0SlF4RjdhbUlTSWlxbGljSVNTenRaUXhGN2FtSVNJaXFsZ01oTmJON0MxbHpJV3RhWWlJaUNxT1ZWMFdMUWxydVdSYzNpMWx6SVd0YVlpSWlNb2Zad2l0VUVXMGxERVh0cVloSWlJcWZ3eUVWcWFpVzhxWUMxdlRFQkVSbFI4R1FpdGh5Wll5NXNMV05FUkVST1dqOGwwanRMRHFlQTloWldvcFl5NXNUVU5FUkdRK25DR3M1aXBiU3hsellXc2FJaUlpODJFZ3JMNHFiVXNaYzJGckdpSWlJdk9vTnBkRnphVTZYREt1S2kxbHpJV3RhWWlJaUI0Tlp3aXJtYXJVVXNaYzJKcUdpSWpvMFRBUVZpTlZ0YVdNdWJBMURSRVJVZGt3RUZZRDFhR2xqTG13TlEwUkVWSHBWZC9yaUdWVTFlNGhySTR0WmN5RnJXbUlpSWhLaGpPRVZWaDFiU2xqTG14TlEwUkVWRElNaEZWVHViV1VpWTJOeGFlZmZnb1JNVmwrNGNJRnFLcjZTUHZldTNjdjJyZHZqd01IRGp4dzNLcFZxNkRYNngvcFdQblltb2FJaU9qaCtDL0ZLdVpSVzhyODk3Ly94WXdaTXdBQTJkblo2TkdqQjZaUG53NEFVRlVWaXhZdHdyVnIxM0RvMENGMDdOZ1JRRjVibDYrKytncjE2dFhEdkhuenNHSERCcXhkdTlhNHorenNiRGc1T1prYzUvRGh3eWJmejUwN2g0Q0FBRXlkT2hXTEZpMUNyVnExNE9YbFZXU05xcXJpMkxGajZOQ2hBd0NnWDc5K0FBQ3RWb3VVbEJUVXIxOGZBTEJseXhZNE96cy85SnlkblozeHhSZGY1TGVtVVF3R3cweFBUOCsyYkUxRFJFUkVSZEpvTkpKL0gyRmwwNnBWcTFhZW5wNVhOQnFOdlBiYWEzTDQ4R0VwaS8vKzk3OXk4K1pOMmJsenA2eFpzOGE0Zk9YS2xlTHY3eThKQ1FreVlNQUFTVTVPTnE3THpNd1VQejgvQ1F3TUxMUS9qVVlqZXIyKzJPTWRQMzVjdW5UcElzZVBIeGNSa1pNblQwcW5UcDFreTVZdG9xcXFjVnpmdm4zRno4OVBCZzhlTE1PSEQ1Zmh3NGZMSzYrOFlseS9aY3NXbVRWclZwbk9PVjlrWktSMDY5Wk4vdnh6dnM3V05FUkVSRlJJWlEyRUdvMW1qS2VuWjY1R294RS9QejlKVEV3c2N5aWFNMmVPbkRwMVN0YXZYeS9Cd2NFaUloSVVGQ1FEQmd5UTFOUlVFUkhadTNldmpCbzFTdExTMG96YjNiMTdWekl6TXd2dHI3aEFxTmZyWmUzYXRkS3JWeStKaVlreFdSY2JHeXY5Ky9lWE1XUEd5TGx6NTBSRXhOL2ZYN1p0MnlhYk4yODJqdlAzOTVmUm8wZEw3OTY5cFgzNzl0S3hZMGZwM2J1M2pCNDl1c3puZitmT0hSazdkbXgrS05TeU5RMFJFVms3WGpLdTVCbzFhdVJVdDI3ZFpRRGVWaFFGL2ZyMXc2eFpzMkJ2YjEvbWZkNjVjd2R1Ym02NGQrK2U4VEp3ZEhRMFZxOWVqY2NlZXd3QTBLTkhEOXk1Y3dlalJvMUNwMDZkRUJvYUNqczdPK3pkdXhjQTRPUGpnNGlJaUdLUEVSc2JpNDgrK2dpMWF0WEMzYnQzTVhIaXhFSmpEQVlEWG5ubEZZd2ZQeDRlSGg1WXRHZ1JSbzBhQlRjM040U0VoQ0F1TGc1SGpoeEI3OTY5amNmTjE3Tm56ektmZjM1cm1tWExsbUhMbGkzNXJXbThEUWJEMitmT25jc3M4NDZKaUlpcUtBYkNZbmg2ZWk1WEZNVldSR3dCMkJYNGJLc29pcDJJMkNxS1lndkFWa1RzN3Y5Y2NDd0Eyei8vZWRCMjkrL1hEb0NOaUJ4V0ZLVmpqUm8xTUdQR0RMTThSWHozN2wzVXJsMGJLU2twcUYyN051cldyWXVaTTJkaTdOaXhoY2JPbURFRDdkcTF3OVNwVS9IeXl5OGJsMnUxMmdjZXc4M05EZDI2ZGNQWXNXTmhZL1BYczB0ZVhsNDRkdXdZSEJ3Y2pNdEdqaHlKaXhjdjR2UFBQMGVuVHAzUW8wY1BuRHAxQ3FxcW1teXIxK3Z4eFJkZjRPT1BQMzZVMHdjQTJOblo0Y01QUDRTSGh3Zm16cDJMbkp5Y1lYWjJkczhES1ByR1JpSWlvbXFNZ2JDd0xBRE9pcUw0QXpCNVdLTTBuNHQ3eUtNTTI3a0FnSTJOalhIMjdsSGR2WHNYSTBhTXdMMTc5M0R5NUVuODlOTlAwR3ExQ0EwTlJWaFlHSjUrK21tMGFORUN2Ly8rTzV5Y25HQnJhL3ZRZmZyNitnSUFIQndjRUJZV2h0cTFhMlBjdUhFbHFxZGh3NFpvMEtBQlhGMWQ4ZVNUVDJMU3BFbkl5TWpBMHFWTFRjYXBxb29USjA2VS9vUWZvR2JObWdYUHorbEJZNG1JaUtvckJzTDdxS3JhemNiR3BvMklHRVJFYjJOall4QVJ2WWdZRkVVeGlJaWg0REliR3h1RHFxckdzUUQwcXFvYWw2dXFhckN6czlNYkRBYUR2YjI5M3ZBbk96czdnNnFxZXIxZWIzQndjREJvdFZwRGRuYTJ3ZFhWVlorV2xtYTRldldxSG9EQnc4UEQyZGJXOXR2czdPeEIwNmRQeDZoUm8vRHV1Ky9DenE3c2YzUmhZV0hHejcxNjlRSUFEQjgrSEo5KytpbHUzYnFGUzVjdW9VV0xGZ2dLQ2tLZlBuM1F1SEhqaCs0elBEeThVSEJzMzc1OWtXUHp3Mk5CN2RxMWc2ZW5KMWF1WEFrL1B6KzBiZHNXNjlhdHd3OC8vR0FjazUyZERVZEh4eEtkNDhNWURBWjg4ODAzV0xWcUZRQkFSUGFtcHFiNm1XWG5SRVJFVlF3RDRYM09uRGx6Qk1BUlM5ZVI3ODk3MmdaN2VucE9VeFJsWVZCUWtIMU1UQXdXTFZxRU9uWHFsSHAvdDIvZlJtUmtKR0ppWWt4YXRuVHAwZ1g3OSs5SHYzNzk4TmxubitHZGQ5N0IyYk5uOGRsbm41bHNuNWFXaGlOSFN2Yno1TGVlT1gvK1BGNTY2U1VBZVplTXc4UERvZFZxa1pTVWhPYk5td1BJQzJoYnQyN0ZuVHQzc0dmUEh1elpzd2VOR3pmR3ZIbnowTHQzYndCQVVsSVM2dGF0VytwenZsOXFhaXJtekptVFg1OGV3T2ZSMGRGekgzbkhSRVJFVlJRYlUxY1IwZEhSQVhxOXZqT0F4S2lvS0F3Yk5neG56NTR0OVg3T25UdUhtSmdZZUhsNTRjMDMzelF1NzlhdEc4TER3OUdzV1RPNHVibmg0TUdEMEdnMHhwbkkzTnhjQU1DRUNSUGc0bEx5MXdKSFJFVGdndzgrUUVaR2hzbnl5TWhJdlBYV1c5aXpadzhBd05iV0ZzT0hENGVMaXd1MmJObUNMVnUyNE9yVnE3Q3hzY0h3NGNNQkFFZVBIa1ZHUmdaeWNuS015MHJyMHFWTEdENThlSDRZdkNNaWZhT2lvaGdHaVlpSXFPcDQ4Y1VYNjdkcTFlcVFScU9SbDE5K3VWQXZ2OUtJaTRzVFB6OC80L2ZMbHk4YlAwK2RPbFdPSGoxcS9INzI3Rm54OXZhV1k4ZU9pWWlZOUFjc3J1M010V3ZYcEd2WHJzWnQ4c2ZtNXVhS2lNaXBVNmVrVTZkT3NuVHBVakVZRENJaU1uandZT1BZZ3A5UG5Ub2xQWHYybEsrKytrckdqaDFyYkk5VFVxcXF5ZzgvL0NCdDJyUVJqVVlqbnA2ZWtWNWVYazliK3MrVGlJaW9NaWpaNnkyb3NyRnIxYXJWRWhzYm02a0FsTzdkdTJQMjdOa2xlbXNIQUd6Y3VCRWJObXlBVnF2RisrKy9qd01IRHVES2xTc21ZNUtTa2xDdlhqM1kyTmdnTkRRVUFQQy8vLzBQOGZIeG1EVnJsc25iU1lwNlUwbElTQWpHalJ1SC92Mzc0ODAzMzRTSUlDa3BDVU9IRHNYUm8wZU5EOC9FeGNYaHZmZmVnNit2TDZaTm13WnZiMjgwYmRvVVFONWw1Q1ZMbG1ERGhnMDRjZUlFRmk5ZWpCZGVlQUUvLy93ek5tN2NpT1hMbDVmb1FadWNuQndzWGJvVXUzYnRBZ0FSa2ZYUjBkR1RBZWhLOUlNUkVSRVJWVll0VzdZY290Rm8walFhalF3Y09GRGk0dUpLTldOVzNxS2pvMFVrYjNhdmZmdjI0dXZySyt2V3JTczBMaWtweWZoV2xGOSsrY1c0L015Wk03Si8vMzVadFdwVm9ZYllKMDZja1BUMDlJZldjUDM2ZFJrK2ZIaCtFK29NVDAvUGtqMzZURVJFWkVVNFExakZlWGg0dExDMXRkMmxLTW9MenM3T21EdDNicEZQOFZxalk4ZU9ZZGFzV1VoUFQ0ZUl4S21xT3ZEczJiUFJscTZMaUlpb3NubDRnem1xMUpLU2t1NCs4Y1FUM3lxSzh2LzBldjNmd3NMQ2tKT1RnOWF0VzVzMGRiWW1Cb01CNjlldnh6Ly8rVTlvdGRyOGxqSmRmL3Z0dDZ1V3JvMklpS2d5NGd4aE5aTGZtZ2FBdlVhaktYTnJtcXFzcUpZeWZJcVlpSWpvd1JnSXF4a1BENDhPZG5aMld3RTByRnUzTGhZdlhveVdMVnRhdXF3S2NlblNKVXliTmcwM2J0d0E4bHJLaklxT2p0NzdzTzJJaUlpc0hTOFpWek5KU1VuL3ExT256aVpGVVY3SnpzNStPalEwRkRWcjFvUzd1M3V4cjlPcjZrUUVJU0VoK09DREQ1Q1dsZ1lSaWJLeHNmR05pb3FLdEhSdFJFUkVWUUVEWVRWMDY5YXR6SnMzYjI2b1g3LytZd0RhSGoxNlZJbVBqNGUzdHpmczdlMHRYWjVaNWVUazRJc3Z2c0NxVmF2dzU1UFQ2Nk9qb3dmY3VIRWp4ZEsxRVJFUlZSWFZjOHFJakZxMmJEbkUxdFoySFlDYXpabzF3OUtsUzQxOS9xcTZ4TVJFekpneEF4Y3ZYZ1NBVEJHWkdoMGR2ZDdTZFJFUkVWVTFuQ0dzNXBLU2tpN1VxMWR2cDZJb25lL2R1MWN2TkRRVVRaczJSYk5telN4ZDJpTTVkdXdZSmsrZWpPdlhyK2UzbE9seDVzeVpQWmF1aTRpSXFDcGlJTFFDMWFrMURWdktFQkVSbVI4dkdWdVpxdHlhaGkxbGlJaUl5Z2NEb1JXcWlxMXAyRktHaUlpby9QQ1NzUldxU3ExcDJGS0dpSWlvL0RFUVdxbXEwSnFHTFdXSWlJZ3FSdVdhRGlLTHFJeXRhZGhTaG9pSXFPSndocEFxWFdzYXRwUWhJaUtxV0F5RUJLQnl0S1poU3hraUlpTEw0Q1ZqS3NRU3JXbllVb2FJaU1oeUdBaXBTQlhabW9ZdFpZaUlpQ3lMbDR5cFNCWFJtb1l0WllpSWlDb0hCa0lxVm5tMnBtRkxHU0lpb3NxRGw0eXBSTXpabW9ZdFpZaUlpQ29YemhCU2laaXJOUTFieWhBUkVWVStESVJVWW8vU21vWXRaWWlJaUlpcUdVOVB6MmthalVhcjBXaGsvUGp4Y3VmT0hTbk92WHYzWk1xVUthTFJhRVNqMGVnMEdzMm5scTZmaUlpSS9zSjdDS25NU3RLYWhpMWxpSWlJS2o5ZU1xWXllMUJyR2dCc0tVTkVSRlJGY0lhUXpNR3VWYXRXUzJ4c2JLWUNVSHg5ZmVIazVJUWZmL3dSQVBKYnlrd0dvTE5zbVVSRVJGUVVCa0l5bTRLdGFmNWN4Sll5UkVSRVZRQURJWm1WaDRkSEN6czd1KzBBSEEwR3c1Q3paODlHVzdvbUlpSWlJcXBnZno1TkxKYXVnNGlJaUVybXdjM2ppSWlJaUtqYVl5QWtJaUlpc25JTWhFUkVSRVJXam9HUWlJaUl5TW94RUJJUkVSRlpPUVpDSWlJaUlpdkhRRWhFUkVSazVSZ0lpWWlJaUt3Y0F5RVJFUkdSbFdNZ0pDSWlJckp5RElSRVJFUkVWbzZCa0lpSWlNaktNUkFTRVJFUldUa0dRaUlpSWlJcngwQklSRVJFWk9VWUNJbUlpSWlzSEFNaEVSRVJrWlZqSUNRaUlpS3ljbmFXTG9BcWpvZ29BQndBMUFCZ2ozTDZENEl1WGJya0g2OWVlZXkvQ0NvQUhZQmNBRnBGVWFTQ2prdEVSRlF0TUJCYUYzc0E5UUEwK3ZOL0hjcmpJQnFOSnY5angvTFlmeEcwQUc0RHVBYmcxcC9maVlpSXFJUVVTeGRBRlVkRWFnSndCM0RNMHJXVUUyOEFGeFJGU2JkMElVUkVSRlVKN3lHMExnN0lteG1zcnNwdDFwT0lpS2c2WXlDMExqYW8zb0dwQnZoM21vaUlxTlQ0TDA4eTJydDNMOXEzYjQ4REJ3NDhjTnlxVmF1ZzErc2YrVmduVHB4NHBIMFFFUkdSZWZDaEVnSUFuRHQzRGdFQkFaZzZkU29XTFZxRVdyVnF3Y3ZMcThpeHFxcmkyTEZqNk5DaEF3Q2dYNzkrQUFDdFZvdVVsQlRVcjE4ZkFMQmx5eFk0T3pzWHVZLzY5ZXRqMDZaTmFOdTJiWkhydFZvdHZMMjk0ZXJxV216TkdSa1pPSGJzR0J3Y3F2T2tKeEVSVWZsaklDU2NPSEVDczJmUHh2ejU4OUcyYlZzMGJkb1VIMzc0SVNaT25JZzMzM3dUaXBMMzdGRy9mdjNnNHVJQ3ZWNlBvMGVQWXZYcTFZaU5qY1d4WTNuUHFHemR1aFhuenAzRGdnVUxqUHVPaTR2RG1ERmpUSTZuMCttZzArbmc3T3dNSHgrZlF2VkVSRVFVK2ZsK3hRVldJaUlpSWlxR2lOUVRrWUh5SjcxZUwydlhycFZldlhwSlRFeU1GQlFiR3l2OSsvZVhNV1BHeUxsejUwUkV4Ti9mWDdadDJ5YWJOMjgyanZQMzk1ZlJvMGRMNzk2OXBYMzc5dEt4WTBmcDNidTNqQjQ5V29xU21wb3FBd2NPbE5EUVVCRVJNUmdNRWhjWFYyaGNibTZ1YURTYUl2ZVJUNlBSU0c1dWJzRkZneXF3OXlFUkVWRzF3UmxDS3hVYkc0dVBQdm9JdFdyVnd0MjdkekZ4NHNSQ1l3d0dBMTU1NVJXTUh6OGVIaDRlV0xSb0VVYU5HZ1UzTnplRWhJUWdMaTRPUjQ0Y1FlL2V2YkYzNzE2VGJYdjI3RmxvZnhrWkdmRDM5MGYzN3QzUnUzZHZBRUJDUWdJbVRweUlMNy84RXU3dTdvVzI4ZlgxTmRNWkV4RVJFWkhKRE9IZHUzZGwzYnAxWWpBWUhqYnJKdGV2WDVlZmYvNVozbi8vZlZtOGVMR2NPM2RPMXE5ZkwydlhyaFVSa1I0OWVvaUlpRTZuazg4Ly85eGtXYjZiTjIvSzhPSERaZW5TcGNabHFxcEtibTZ1aElhR2lxK3ZyOFRIeHo5d2hsQ2owVWhtWmlabkNJbUlpTXlNTTRSV3FuYnQyaGczYmx5SnhqWnMyQkFOR2pTQXE2c3Jubnp5U1V5YU5Ba1pHUmxZdW5TcHlUaFZWWXQ4Y2pnckt3dHZ2dmttMHRQVGNlM2FOZXphdFF2Mjl2YXdzN05EY25JeW5ubm1HYmk1dWVIOTk5OUhVRkFRWEYxZDRlRGdnT0RnWUNRbko2TjI3ZHBGMXJWLy8zNCtVRUpFUkdRR0RJUldySDM3OWtVdUwrb3liYnQyN2VEcDZZbVZLMWZDejg4UGJkdTJ4YnAxNi9ERER6OFl4MlJuWjhQUjBiSFF0czdPenZqdXUrL2c2dW9LZTN0N2RPdldEWWNPSFlLcXFtalRwZzIyYmRzR0FGaS9majNTMDlPTlR4WWZPblFJU1VsSm1EbHpacEYxMXFsVHA5VG5URVJFUklVeEVGcXh3NGNQQXdET256K1BsMTU2Q1VEZWs3dmg0ZUhRYXJWSVNrcEM4K2JOQWVUZFQ3aDE2MWJjdVhNSGUvYnN3WjQ5ZTlDNGNXUE1temZQZUQ5Z1VsSVM2dGF0VytTeG1qUnBBaUR2aWVabm5ubkcrT1J5UWZmUFdFWkZSUlVLcDMzNjlESDUvdXl6ejJMTm1qV2xQWFVpSWlJaTZ5VDNQV1VzSW5MdzRFSHAwcVdMcEtlbm05eVhkL0RnUWVuWXNhUDgrT09QSnZmeERSNDh1TkRuRFJzMmlJaklmLzd6SHhrNWNxUmtaMmNibHhXVW5wNHViNzc1cGdRSEI0dEkzbFBPOTk4bk9HYk1HTGw3OTY1Y3UzWk5XcmR1TFY5Ly9YV3g5eEFXZ2ZjUUVoRVJsUUhmVkdMRnJsKy9qdm56NTJQZStMOWlyZ0FBSUFCSlJFRlV2SG1GR2tENytQZ2dJQ0FBUzVZc1FVQkFBRlJWTFhZL0kwYU13T25UcHhFY0hJeldyVnRqOHVUSjZOdTNyM0c5cXFvSUN3dkRzR0hEOE1JTEwyRFFvRUVBWUp3bHpNcktBZ0RjdVhNSE1URXhjSFIweE55NWMvSEdHMi9nOTk5L3grTEZpeEVmSDEvczhSOVVHeEVSRVQwY0x4bGJLYTFXQzM5L2Y0d1lNUUtlbnA3SXljbEJVbElTSEJ3Y1lHOXZEd0JvM2JvMXZ2bm1HN3ozM25zQWdHblRwaUVoSVFGK2ZuN0cvY1RIeDJQRGhnMDRjZUlFQWdJQzhNSUxMK0RubjMvR2xDbFRzSHo1Y3R5N2R3OWp4b3hCM2JwMTRlL3ZqNjVkdXhxM3RiR3hRWmN1WGZENjY2L0R5Y2tKT1RrNThQUHp3NnBWcTVDU2tvSmx5NWJCMGRFUndjSEIrUGpqaitIczdJd3VYYnJBMXRZV0FLRFg2NkhYNnpGMTZsU01HREdpQW44OUlpSWlvaXJxL2t2RzBkSFJJaUp5NnRRcGFkKyt2Zmo2K3NxNmRlc0tYWWROU2txUzVPUmtFUkg1NVpkZmpNdlBuRGtqKy9mdmwxV3JWaFc2bEh2aXhBbmpaZWlFaElRSFhlWXRKQ0VoUWU3Y3VWUGtPb1BCSUZxdFZuSnpjeVVuSjBkeWNuSUt0czdoSldNaUlxSXlLSHhuUDFWYklsSUh3S3NBZGx1NmxuTFNGOEJSUlZIdVdyb1FJaUtpcW9UM0VGb1hMWURibGk2aUhOMUczamtTRVJGUktYQ0cwSXFJaUFPQUp3QTBBbEFQUUkzeU9NN01tVE8zQWNBWFgzd3h1RHoyWDRSYzVJWEJhd0J1S1lyQ1VFaEVSRlFLZktqRXV1aVFGNXpTQU5pam5HYUlJeU1qOHo5R2xNZitpNkFpNzl4eS8veGZJaUlpS2dVR1FpdWlLSW9nTHpUbGx1ZHhOQnBOL3ZHcTgrVnBJaUtpYW9QM0VCSVJFUkZaT2Q1RFNJL00wOU96TTRDZStkOFZSWmtHQUNJU1VHRFlzZWpvNkIwVlhSc1JFUkU5SEM4Wmt6bm84ME5nUVFXWEdReUdOeXEySkNJaUlpb3BYakttUnhZZEhYMUVSSklmTUNSTnI5Zi9XR0VGRVJFUlVha3dFSkk1NkFIODN3UFcvM3pod2dXMmdpRWlJcXFrR0FqSlhIWVd0MEpFdGxWa0lVUkVSRlE2RElSa0Z1bnA2WWVRMTkvUWhJaGtwcVNrZkcrQmtvaUlpS2lFR0FqSkxQNzQ0NDljRWRsKy8zSkZVY0t2WHIyYVk0bWFpSWlJcUdRWUNNbHNSS1JRV3hsVlZkbHFob2lJcUpKaklDU3p1WFhyMWtFQW1RVVdaZXQwT2daQ0lpS2lTbzZCa013bU1URXhDMERCK3dVakxseTRrR0dwZW9pSWlLaGtHQWpKckZSVkxYZ2ZJUjhtSVNJaXFnSVlDTW1zc3JPekR3RElFUkd0VHFjTHRuUTlSRVJFOUhBTWhHUldseTVkU2hlUlVFVlJEcDgvZno3RjB2VVFFUkhSdy9GZHhtUjJJaElNNEVsTDEwRkVSRVFsbzFpNkFQcUxScU01QU1EWDBuWFFYMFRrWkhSMGRGdEwxMEZFUkZTZWVNbTRjbUVZckdRVVJXbGo2UnFJaUlqS0d5OFpWMEtSa1pHV0xvRUFlSGw1V2JvRUlpS2lDc0VaUWlJaUlpSXJ4MEJJUkVSRVpPVVlDS25LaUkyTnRYUUpSRVJFMVJJRElSVXJJU0VCcTFhdEt0TzJ1M2Z2THZIWW5Kd2NUSjQ4R1ltSmlROGNOMlRJa0RMVlFrUkVSQS9HaDBxcXFhNWR1NVpvWEU1T0RoWXNXSUFPSFRvVVd1Zm01b1k5ZS9iQTI5c2JMVnUyTEhMNzFxMWI0N0hISGdNQXBLV2w0ZlRwMHdDQWdJQUE5TzNiMTdoODJyUnArT2lqajlDc1diTkMrM0IwZE1Uenp6K1B3TUJBTEZpd29FUjFBMEQ3OXUyTFhINzQ4T0VTNzRPSWlJZ1lDS3V0c0xBd0FIbGhMRCt3NVR0Ly9qeGVldWtsQU1EQWdRUFJva1VMR0F3R3RHblRCcTZ1cm9YMk5XWEtsRUxMTWpJeUVCa1pDVGMzTjRTRmhTRXRMUTBEQnc0c05DNDVPUm4rL3Y3bzNyMjdTUmowOXZZdWRDd1JNUW15R1JrWk9ITGtDR3hzaXA3SXpzM054YWxUcDB5VzhjbGdJaUtpMG1NZ3JPWSsvZlJUR0F3R3ZQLysrM2ptbVdlZ3FpckdqQm1EeU1oSVhMaHdBWFhxMU1FVFR6d0JnOEVBQUlpSWlIam9QdlBEWTBGRmhjSFkyRmhNbno0ZEV5Wk1RTStlUFUzV2FiVmE3TnUzRDdhMnRzVWV4OHZMQ3lLQ0pVdVdJRFEwRkFEZzQrTlQ0anFKaUlpb1pCZ0lxN0hzN0d4OCtlV1gyTDE3TnlaT25JaDMzMzBYdlhyMWdyMjlQUURnanovK01BWTVXMXRiQkFjSG04elEzYnQzRDA1T1RxaFJvNGJKZm5mdDJvWGc0T0NISHQvRnhRWHo1czJEdTd2N0k1M0g5T25UTVgzNmRIaDVlVEVJRWhFUmxRTUd3bW9xTGk0Ty92NytHRFpzR041ODgwMjgrdXFyQVBKQ29wT1RFd0NnWDc5K0p0czBiOTRjWVdGaDBPdjErUHJycjdGanh3NTgvLzMzcUZXckZvQzhTN3Fob2FHNGNlTUdubnZ1T1pOdEZVV0JpQUFBZkgxOWtabVppV0hEaHBtTWFkU29FWUtDZ2g3NTNMS3lzdURzN1B6SSt5RWlJcUk4RElUVlZMTm16ZkROTjk5ZzhlTEYrUDc3NzdGNDhXSTBiZG9VOGZIeHFGbXpacEhiNU9UazRPZWZmMFpRVUJDOHZiM3gzSFBQWWNXS0ZmamtrMDl3NmRJbEJBUUU0UExseXhnK2ZEaWVmZlpaS0VyZXE3QlZWWVd0clMzMGVqMEFJRHc4SEQ0K1BnZ1BEMGUvZnYyd1k4Y08yTm45OVZkTnA5TUJLUG1ETDdkdjN6WStyREpreUJEWTJOaGc2OWF0WmY1dGlJaUl5QlFEWVRYMnhCTlBZT25TcFlpSWlNQ1RUejRKSUcvbXNHSERob1hHM3JoeEEwT0hEa1hidG0weGI5NDhSRVpHNHZqeDQvanR0OTh3ZWZKa25EcDFDa09HRE1IeTVjdmg2T2hvc20xV1ZoYWNuSnlRbnA1ZWFML1BQLzg4enA4L0QwOVBUK095ek14TU9EczdJenc4L0lIMXo1bzFDNHFpSURBdzBIaVplOVdxVmFoZHUzYXBmd3NpSWlJcUhnTmhOWFRpeEFuTW5qMjd5SFhKeWNtb1diTm1vZG01c0xBdzdObXpCN2R2MzhheVpjdWcxV3F4YU5FaXpKZ3hBK25wNlZpMmJCbVdMVnRtdkN4Y1VGSlNFdXJVcVZOa0lPelVxUk5DUTBOTkF1SDE2OWVOQWZWQkZpNWNDQUNZTzNjdWdMeDdGeGtHaVlpSXpJK0JzQnBxMjdhdHNlMU1RZHUzYjhmQ2hRc3hmUGh3dlBYV1d5WlArS2FrcEdEMjdObUlqNC9IaEFrVDRPSGhnWmt6WjhMWDF4Y2hJU0ZvMTY0ZGpoNDlpaWxUcGlBZ0lNRFl5bWJqeG8wNGRPZ1FybCsvanZuejV4YzZadWZPblJFWUdJajQrSGcwYWRJRUFCQVRFNE8vL2UxdjVYVDJSRVJFVkZwOFU0a1Z5TXJLd3BkZmZvblZxMWZqWC8vNkYvNzQ0dzhNSFRvVWtaR1J4akZ1Ym00WVBudzRnb09Ea1phV2h2ZmVldzhUSjA3RXVISGprSmFXQmdDWU5tMGFHamR1akVHREJtSG56cDNJeWNtQnE2c3Jnb0tDNE9mbmgxbXpadUYvLy91ZmNaKzV1Yms0ZWZJa0prMmFoRm16WmlFakl3TUE4Tk5QUDZGZHUzYWxPb2ZNekV6alBZdjVWRldGcjYrdnlUOUVSRVJFVlpwR294R05SaVBtb05QcEpEbzZXZ0lDQXVTMTExNlRmL3pqSDNMcjFpM2orb2lJQ09uV3Jadk1uVHRYMHRMU0pEVTFWUUlEQTZWbno1NHlaODRjdVhqeG9tUmxaY251M2J0bDZOQ2hKdnNPQ1FtUlBuMzZ5SWtUSjJUY3VIR3liTmt5RVJINTRJTVBaUFRvMFhMdDJqVnAwNmFOOU9uVFI5YXNXU01pSXA5OTlwbU1IRGxTZnZubEYrbmV2YnRvdGRvU244dFhYMzBsR28xRzNuMzNYWlBsclZ1M0xqVFdYTDlmL3I0MEdrM2hhK1JFUkVSRTVjVmNnVkNuMDhtQUFRT2tmLy8rc216Wk1ybDY5V3FSNDFKVFUyWDY5T255N2JmZlNtNXVycXhldlZvU0V4UEZZREJJang0OXBGT25UdkxHRzIvSTBhTkhDMjJycXFxRWhZWEowcVZMUlZWVkVSRzVlZk9tcEtlblMxUlVsSXdiTjA2dVhMbGlIRzh3R09UaXhZc1NFeE1qQnc4ZUxQVTU1UitqSUlQQlVHaVpYcTh2OWI2THcwQklSRVRXUW5uNEVLb28rZUdqNEtYY3Nzck56UzNVVUxvNElsTG9jaXo5OVJxOHFLZ28vamhFUkZTdDhSN0NhcXFrWVJBQXd5QVJFWkdWWXlDc0pzNmZQMi95WGF2VklqRXgwVUxWRUJFUlVWWENRRmhOdlBmZWV5YmZ6NTgvajQ4Ly9yamNqdmV2Zi8ycjFOc2tKQ1JnMWFwVlpUcmU3dDI3U3p3Mkp5Y0hreWRQWmlBbUlpSXFJZllock1JMmJ0eG9ERXBaV1ZrWU1tU0ljVjJ2WHIzUW9rVUxzeHhIcTlXaVI0OGVKc3RTVTFNUkVoSlNhT3czMzN5RHBrMmJGcmtmTnpjMzdObXpCOTdlM21qWnNtV1JZMXEzYm0zc2NaaVdsbVo4WlYxQVFBRDY5dTFyWEQ1dDJqUjg5TkZIYU5hc1dhRjlPRG82NHZubm4wZGdZQ0FXTEZoUTR2TWtJaUt5VnJ4NXJCSjVsSWRLZkh4OEVCRVJZZncrYWRJa1hMaHdBUzR1THNabDQ4ZVB4OENCQTgxUWFkNERGdytxMDJBd29FMmJObkIxZFMzUi9qSXlNaEFaR1ltdVhic2lMQ3dNYVdscEdEaHdvTEhCZHY3NUpTY253OS9mSDkyN2Q4ZW9VYU9NMjN0N2V4YzYxdjBQeTJSa1pPRElrU093c1NuWnhEZ2ZLaUVpSW12QkdjSXE3TzdkdXhneFlnU0F2TWJOUFh2MkJKQVgvR0ppWXZEamp6OWk5dXpaV0w1OE9SWXVYSWdHRFJwVWVJMEZRMnB4OHNOalFVVUYxOWpZV0V5ZlBoMFRKa3d3bm1zK3JWYUxmZnYybWJ4OTVYNWVYbDVGdm5xUGlJakkyakVRVm1GMTZ0VEIzcjE3Q3kzZnZuMDdmSDE5NGVqb2lJc1hMMEpWVlp3NWN3YlRwMDh2MDNIeTMzdDg3OTQ5MUtwVkN3QlF1M1p0ZE8zYUZjbkp5Y2IzQzJ1MVdnd2ZQaHh2di8wMmJHMXRFUndjYlBMTzVIdjM3c0hKeWFuUUU5QzdkdTFDY0hEd1ErdHdjWEhCdkhuejRPN3VYcWJ6SUNJaW9xSXhFRlp4QmU4YnpMZHk1VXAwNzk0ZG1abVp5TTNOaFkyTkRUWnMyQUE3dTdMOWNZZUZoU0U5UFIyclZxMUNYRndjV3JkdWpiZmVlZ3NaR1JuR1M3d0FNSFBtVEpON0RaczNiNDZ3c0REbzlYcDgvZlhYMkxGakI3Ny8vbnRqcUJRUmhJYUc0c2FORzNqdXVlZE1qcWtvaW5FMno5ZlhGNW1abVJnMmJKakptRWFOR2lFb0tLaE01MFJFUkVSL1lTQ3M0aDQwcy9iYmI3OGhNek1UTjIvZXhKTlBQdmxJeDFtNGNDSGMzTnd3Y2VKRVk3QThjZUlFbm5qaUNlT1lMNzc0d21TYm5Kd2MvUHp6endnS0NvSzN0emVlZSs0NXJGaXhBcDk4OGdrdVhicUVnSUFBWEw1OEdjT0hEOGV6eno1cnZOOVBWVlhZMnRwQ3I5Y0RBTUxEdytIajQ0UHc4SEQwNjljUE8zYnNNQW0zT3AwT0FFeG1JNG1JaUtqa0dBaXJzRzNidG1IYnRtMkZscnU0dU9BLy8va1B6cDQ5Q3ljbko1dytmUnA5K3ZSNXBHTjk5dGxuT0hyMEtJS0NnakI1OG1Sa1pXVmgxYXBWZVA3NTU0c2NmK1BHRFF3ZE9oUnQyN2JGdkhuekVCa1ppZVBIaitPMzMzN0Q1TW1UY2VyVUtRd1pNZ1RMbHkrSG82T2p5YlpaV1Zsd2NuSkNlbnA2b2YwKy8venpPSC8rUER3OVBZM0xNak16NGV6c2pQRHc4QWVldzZ4WnM5aUVtNGlJcUFnTWhGWFk0TUdENGVibUJvMUdnMEdEQmlFb0tBaS8vZllidW5UcEFpQ3ZkOS9iYjcrTi9mdjNQMUlndkgvbTdaMTMzb0ZXcTBWR1JnWnUzTGhSYVAzMzMzK1BCZzBhWU0rZVBiaDkremFXTFZzR3JWYUxSWXNXWWNhTUdVaFBUOGV5WmN1d2JObXlJaC95U0VwS1FwMDZkWW9NaEowNmRVSm9hS2hKSUx4Ky9YcUpaa0FYTGx4WTBsTW1JaUt5S2d5RVZWaGFXaHErL2ZaYmRPellFUUJRczJaTkJBWUdvazZkT3JoMjdScFVWY1dJRVNQdzQ0OC80dEtsUzhYMkpUUVlEQWdKQ1VHUEhqMEt6ZFlCTU40akNPVGQ5N2QxNjFaODlkVlhBSURPblR2RHo4K3YwRXhoU2tvS1pzK2VqZmo0ZUV5WU1BRWVIaDZZT1hNbWZIMTlFUklTZ25idDJ1SG8wYU9ZTW1VS0FnSUNqTDBITjI3Y2lFT0hEdUg2OWV1WVAzOStvVm82ZCs2TXdNQkF4TWZIbzBtVEpnQ0FtSmdZL08xdmZ5dkRMMGhFUkVSVXlXZzBHdEZvTkZKU3UzYnRrdVBIajB0dWJxNjBiOTllZERxZFhMeDRVZmJ1M1NzK1BqNXk3dHc1RVJIWnYzKy9EQjA2VkxLeXNvcmNUMHhNalBUczJmT0J4N3A3OTY3czJMRkQvUHo4NUsyMzNwTHIxNi9MbVRObjVOTlBQeFZ2YjI4Wk9YS2s3TnUzVC9SNnZYR2JJMGVPU0dabXBnUUZCVW12WHIzazU1OS9sdHpjWEduWHJwMklpQmdNQnBrN2Q2NTA3ZHBWZHV6WUlkbloyWktSa1NHdnYvNjZCQVVGaWErdnI4VEh4NHVJU01lT0hTVW5KMGNPSFRva0lTRWg0dWZuSitucDZTSWlNbmJzV1BucHA1OUsvTHVWVlA2Zmg2WC9YaEFSRVpFVktXMGdGQkZadUhDaGRPalFRVDc0NEFNUkVZbUxpNU9PSFR2S25qMTdUTWJObVROSGxpNWRXdVErTm0zYUpJc1hMeTV5WFVwS2lnd2VQRmg4Zkh4azFxeFpjdno0OFVKalVsTlQ1YnZ2dnBQZXZYdkx5SkVqeFdBd1NHcHFxZ1FHQmtyUG5qMWx6cHc1Y3ZIaVJjbkt5cExkdTNmTDBLRkRUYllQQ1FtUlBuMzZ5SWtUSjJUY3VIR3liTmt5RVJINTRJTVBaUFRvMFhMdDJqVnAwNmFOOU9uVFI5YXNXU01pSXA5OTlwbU1IRGxTZnZubEYrbmV2YnRvdGRwUy9XNGx3VUJJUkVSRUZhNHNnYkFvMTY1ZEs3VE1ZREJJWm1abWtlTm56SmdocDArZkxuWi9seTlmRm9QQjhORGpHZ3dHdVhuenBvaUk1T2JteXVyVnF5VXhNVkVNQm9QMDZORkRPblhxSkcrODhZWWNQWHEwMExhcXFrcFlXSmdzWGJwVVZGVVZFWkdiTjI5S2VucTZSRVZGeWJoeDQrVEtsU3NteDdwNDhhTEV4TVRJd1lNSEgxcGJXVEFRRWhHUnRlQWpsNVhJbzd5NmpzeVByNjRqSWlKclViS1h1aElSRVJGUnRjVkFhQ1dPSGowS2c4Rmc2VEtJaUlpb0VtSWd0QkwrL3Y3SXlzcDY0SmpkdTNlYi9iaTNiOS9HckZtemlsd25Ja2hLU3NMeDQ4ZU5ieVVwNk1NUFAwUmlZbUtKanBPV2xvYXJWNithTER0OStqU3VYTGxTNnBxSmlJaXNEZnNRVm1FblQ1N0U5T25UQVFEWjJkbXd0YldGZzRPRGNYMUVSQVR1M2J0bmZIZHd2dGF0V3h2Ny9xV2xwZUgwNmRNQWdJQ0FBUFR0MjllNGZOcTBhZmpvbzQvUXJGbXpNdGRZcjE0OVhMcDBDYmR2MzBhOWV2VUFBS05HamNMMTY5ZVJsWlVGdlY0UEVVRlFVSkJKTDhITGx5OGpNVEVSRFJzMkxORnhrcE9URVJRVWhEbHo1aGlYL2Z2Zi84YjQ4ZVB4ekRQUGxMbCtJaUlpYThCQVdJVzFhZE1HRVJFUnVIMzdOb1lORzRiMTY5ZWpaczJheU03T1JzT0dEYUhWYXRHNWMrZENENm00dWJraExDd01hV2xwR0Rod1lLSDlKaWNudzkvZkg5MjdkMytrTURocTFDaGtaMmZEenM0Tzc3NzdMbFJWaFkyTkRWSlNVckIzNzE2VDhBcVlCbHlkVGdkVlZlSGo0MVBzL2lNaUlwQ1VsQVFBY0hKeXdqUFBQR1A4bnBHUmdkallXTHo4OHN0bHJwK0lpTWhhTUJCV2NhcXFZdTdjdVhqNzdiZng5Tk5QNDhpUkkxaTllalcrL2ZiYmgyNWJWQmlNalkzRjlPblRNV0hDQlBUczJmT1JhdnZzczgrd2JkczJ6Snc1RXdjUEhzVDY5ZXV4Wk1rU2pCdzVzbEFZQlA0S3VMZHUzY0w0OGVPeGMrZE8yTm5aNGRxMWEyalVxRkdSeC9EMzl6ZlczYng1YytObGIxZFhWK2gwT3VOcjlmTGZkMXlyVnExeXVUUk9SRVJVbFRFUVZuR2ZmUElKcmx5NWdsZGVlUVVyVnF4QWNuSXk0dUxpc0dQSER2VHIxNi9VKzNOeGNjRzhlZlBnN3U3K1NIVXRXYklFcDA2ZFFuWjJOazZmUG8yNHVEZzBiTmdRVTZaTWVlaTJtelp0d3FCQmcyQm5sL2ZYYzhDQUFUaDE2bFNSWTRPRGd5RWk4UGIyUm5Cd01BRGd3SUVEbUQxN05rYU1HSUYzMzMwWEFOQytmWHZzMjdjUHpzN09qM1JlUkVSRTFSRURZUlhYb1VNSE5HdldETTdPempoMzdoeEdqeDZOSVVPR1lPUEdqUThOaElxaVFDU3Y3N0t2cnk4eU16TXhiTmd3a3pHTkdqVkNVRkJRcWV2S3YvUUxBUFBtemNPMmJkdU0zN3QyN1dxc1RhZlR3ZDdlSHAwN2Q4YVVLVk9Rbkp5TXNMQXdiTisrdmNUSDB1bDAwT2wweHN2TDA2ZFB4NXc1Y3hBZUhnNEF1SFhyRnB5ZG5Sa0dpWWlJaXNGQVdNWDE2TkVEQUdBd0dEQi8vbndzWHJ3WUFEQi8vbnhvdGRwaXQxTlZGYmEydHNhbmU4UER3K0hqNDRQdzhIRDA2OWNQTzNic01NN1FQYXBmZi8zVjVMdUk0SWNmZmdBQStQajRJQ0lpd3JqdXdvVUx5TXpNTkFtenFxb2FMLzNtQ3dzTE0zN095Y2xCdlhyMXNHL2ZQdlR0MnhjYWpRWU5HemJFaGcwYllEQVljUExrU1hoNmVwcmxYSWlJaUtvakJzSXE3djZITHZLLzE2bFRCMXUzYmkxMnU2eXNMRGc1T1NFOVBiM1F1dWVmZng3bno1OS81QkExWk1nUUFFQnFhcXJ4TTVBWDhJclRvVU1IazRBSUFDKy8vTEpKQUx4ZlNrb0szTnpjQU9TRlF5Y25Kd0JBaXhZdDhNc3Z2eUE0T0JodnZmVldtYytEaUlpb3VtTWdyT0x5dzVQQllEQStsSkh2UVRPRVNVbEpxRk9uVHBHQnNGT25UZ2dORFgza1FEaDkrblE4OXRoamVPKzk5N0I0OFdLY1BYc1duVHAxTWdtSDVwQ1FrR0JzTFpPZG5RMFhGeGNBUU4rK2ZURmx5aFEwYnR3WUhUdDJOT3N4aVlpSXFoTUdRaXUwY2VOR0hEcDBDTmV2WDhmOCtmTUxyZS9jdVRNQ0F3TVJIeCtQSmsyYUFBQkNRa0t3Y3VWS1RKdzRFZjM3OTMvb01iS3lzdkQ1NTUvajY2Ky9CZ0RVcmwwYkd6ZHV4SUVEQi9EVVUwOFZ1VTF4TFdhS2F6OFRHQmlJbDE1NkNiLysraXZhdEdrRFZWV2gwK21NVHpEWHFGRUR1Ym01ZU9xcHA0ejNTaElSRVJGVmFocU5SalFhalpUVXJWdTM1TXlaTTNMbzBDRUpDUWtSalVZamE5ZXVsY1dMRjh1aVJZdEVSQ1EzTjFmdTNyMHJHbzFHc3JLeVJFUWtJeU5EWG4vOWRRa0tDaEpmWDErSmo0OFhFWkdPSFR0S1RrNk9jWDkrZm42U25wNHVJaUk5ZXZTUXExZXZTcTlldlVwVTIwOC8vU1JMbHk0VkVaSFhYbnROUkVRU0V4TmwwcVJKc25qeFl1TzRqaDA3UG5SZnJWdTNMbmJkeFlzWHBVdVhMcEtSa1NGWHIxNlY3dDI3aTRqSXFWT241TFhYWHBPZE8zZUtuNStmakJ3NVVuNzc3YmNTMVo0di84L0Qwbjh2aUlpSXlodGZYVmVGL2ZiYmI5aTBhUk9PSFR1R08zZnU0Si8vL0NkZWZQRkY5Ty9mSDIrLy9UWUFZTWFNR2VqYXRTdGF0bXdKSnljbnBLV2xZZXJVcWVqY3VUTkdqaHlKVnExYVljNmNPYmgrL1RweWNuSXdhTkFnWEx4NEVYMzY5RUdMRmkwd2VmSmtrM3YrcElRemJkMjZkVU9uVHAzUXBVc1hQUHZzc3dDQUJnMGE0T3JWcTJhN2ZKdVptWWtwVTZaZzBxUkpPSERnQUFZUEhveHUzYnJoUC8vNUQvNys5NzlqMXF4WkdEQmdBTmF2WDQ5bXpacGgrUERoV0xod29WbU9UVVJFUkZRdVNqdERXQkk2bmM0NE15Z2lFaFlXSmt1WExoVlZWVVZFNU9iTm01S2VuaTVSVVZFeWJ0dzR1WExsaW5Hc3dXQ1FpeGN2aW9qSXJsMjdwR2ZQbnJKang0NUhxdWZNbVRQR1k0dUlMRml3NEtIYlBHaUc4TXlaTXlJaW9xcXE1T2JtaW9oSVZGU1VzZTZDSWlNajVlYk5teVd1bFRPRVJFUmtMUlJMRjBCL3lROGY5Nzlxaml6RHk4c0xBQkFWRmNYL254QVJVYlhHUzhaRVJFUkVWbzZCa0lpSWlNaktNUkJTSVRrNU9RZ0tDa0pXVmxhcHQ5WHI5VmkwYUJFT0h6NWM0bTJ1WGJ1RzBORFFVaCtMaUlpSXpJT0JrQXF4dDdkSFFrSUNac3lZOGNDM2loUmx3WUlGK1AzMzM3Rm8wU0lrSlNXVitIaUJnWUc0ZlBseVdjb2xJaUtpUjhTYjVTdVJ5dlJRaWFxcWVPZWRkOUM1YzJlOCtlYWJEeDF2TUJpd1lNRUNKQ1FrSURBd0VDRWhJZmp1dSsvdzFWZGZvVm16WmlaanZieTg4UGpqajVlb2puMzc5aGtiVFZjMFBsUkNSRVJFRmE0ODJzNDhpbDI3ZG9tUGo0K2twcVkrY0Z4Q1FvS01IVHRXL3Y3M3YwdE9UbzV4ZVVoSWlMejIybXV5WThjT2sxWXpHbzFHOUhxOWlJams1T1RJMEtGRDVZOC8vaWlmazNnRWJEdERSRVRXZ3ErdW8ySWRPM1lNOXZiMjJMaHhJeVpQbmx4b2ZXWm1Kb0tDZ3JCNTgyYU1IVHNXWThlT2hhTDhOWm5XcDA4Zk5HM2FGQjkvL0RGMjd0eUppUk1ub2tPSERzYjFYYnQyaFY2dlIzcDZPdDU1NTUxQys2OVJvd2J2TFNRaUlxb0FESVJVcExTME5CdytmQmdyVnF6QXRHblRNR3JVS0xpNnVwcU1pWXVMdzRrVEo3QnUzVG9NR3pZTTMzMzNYYUg5WkdSa0lEdzhITnUzYnk5MFQrSDI3ZHN4YU5BZ2JOKytIVTJiTmtWQ1FnSWFOMjVjcnVkRlJFUkVoVEVRVXBHQ2c0UGg1ZVVGalVhRFYxOTlGUnMyYk1Da1NaTk14cno0NG92NDl0dHZqZDhqSWlKTTFxdXFpclp0MitMeHh4L0h1SEhqVE5ZcGlvSXZ2L3dTdlhyMVF0T21UUUVBL2Z2M3g4bVRKMkZyYTFzdTUwUkVSRVJGWXlDa1FwS1RrN0Zod3dZc1g3NGNBREJ4NGtTTUdERUNmZnYyeFZOUFBWWGkvV1JrWkJTYVZjek96b2FOalExc2JHd1FHaG9LVjFkWGhJU0VHTmQzN2RyVitQbWpqejVDbHk1ZEh2RnNpSWlJNkdFWUNNbUVpR0RldkhsbzM3NDlXclpzQ1FCNCt1bW5NV0RBQU15ZE94ZXJWcTJDamMyRHV4V2xwNmZEMmRrWjBkSFJhTkNnZ2NtNmUvZnVHWjh3dnY5cGFpOHZMNFNGaFhHR2tJaUlxSUl4RUpLSi9INkFtemR2TmxrK2FkSWtEQnMyREV1WExzV01HVE1ldUk4bFM1YmdwNTkrZ291TGk3R1g0Zmp4NDdGdTNUcGN1WElGalJzM3h1REJnM0h2M3IxQzIvYm8wY1BrZTFoWTJLT2ZGQkVSRVZGVlljbTJNM3E5WGhZdlhpeWRPblVxdGdYTUgzLzhJUjA3ZHBSUFB2bEVNakl5VE5hOSt1cXI4dnZ2dnhlNVhWaFltQXdlUEZoRVJCWXNXQ0FCQVFGRmppdllqcVl5WU5zWklpS3lGcHdoSkFEQTh1WExjZkRnUWF4YnR3N05temN2Y2t6ejVzMnhjdVZLL1AzdmY4YzMzM3dEZjM5LzQ3b3hZOFpnN05peE1CZ01KdHVJQ0o1NDRnbk1uRGtUdDI3ZHdwNDllN0J5NWNweVBSY2lJaUtpS3N1U000U3BxYWx5Nzk2OUVvMU5TVWtSblU1WDZtUGN2SGxUWnN5WVVleDZ6aEFTRVJGWkJsL0pWWWxVcGxmWGxSY1JNV2xlWFpueDFYVkVSR1F0SHZ5NEtKR1pWWlV3U0VSRVpFMFlDSW1JaUlpc0hCOHFxWVR5TDFVU0VSRVJWUVRPRUZZaUluTFMwalZRSVRHV0xvQ0lpSWlveXVIVHVVUkVSRlVMWndpSmlJaUlyQndESVJFUkVaR1ZZeUFrSWlJaXNuSU1oRVJFUkVSV2pvR1FpSWlJeU1veEVCSVJFUkZaT1FaQ0lpSWlJaXZIUUVoRVJFUms1UmdJaVlpSWlLd2NBeUVSRVJHUmxXTWdKQ0lpSXJKeURJUkVSRVJFVm82QmtJaUlpTWpLTVJBU0VSRVJXVGtHUWlJaUlpSXJ4MEJJUkVSRVpPVVlDSW1JaUlpc0hBTWhFUkVSa1pWaklDUWlJaUt5Y2d5RVJFUkVSRmFPZ1pDSWlJakl5akVRRWhFUkVWazVCa0lpSWlJaUs4ZEFTRVJFUkdUbEdBaUppSWlJckp4aTZRS282dlAwOU93TW9HZitkMFZScGdHQWlBUVVHSFlzT2pwNlIwWFhSa1JFUkE5blora0NxRnJRNTRmQWdnb3VNeGdNYjFSc1NVUkVSRlJTdkdSTWp5dzZPdnFJaUNRL1lFaWFYcS8vc2NJS0lpSWlvbEpoSUNSejBBUDR2d2VzLy9uQ2hRdmFpaXFHaUlpSVNvZUJrTXhsWjNFclJHUmJSUlpDUkVSRXBjTkFTR2FSbnA1K0NFRGEvY3RGSkRNbEplVjdDNVJFUkVSRUpjUkFTR2J4eHg5LzVJckk5dnVYSzRvU2Z2WHExUnhMMUVSRVJFUWx3MEJJWmlNaWhkcktxS3JLVmpORVJFU1ZIQU1obWMydFc3Y09Bc2dzc0NoYnA5TXhFQklSRVZWeURJUmtOb21KaVZrQUN0NHZHSEhod29VTVM5VkRSRVJFSmNOQVNHYWxxbXJCK3dqNU1Ba1JFVkVWd0VCSVpwV2RuWDBBUUk2SWFIVTZYYkNsNnlFaUlxS0hZeUFrczdwMDZWSzZpSVFxaW5MNC9QbnpLWmF1aDRpSWlCNk83ekltc3hPUllBQlBXcm9PSWlJaUtobkYwZ1ZRMlhsNWVUbUxTQThSOFZFVXBSMkFwd0RVQVdCdjRkSXFDLzJmNzFoT1ZCVGxLSUNJek16TXZaY3VYVXEzZEdGRVJFU1ZDUU5oRmZUU1N5KzUyZHZiZndqZ1BRQ1BXYnFlcWtSRU1rVmtqYXFxaTg2ZE8zZkwwdlVRRVJGVkJneUVWWXlYbDlkZ1ZWVlhLNHJpcGlnS1dyVnFoWGJkZDY4WkFBQU5sRWxFUVZUdDJrR2owZUNwcDU1Q3JWcTFZR2ZIT3dFQVFLL1hJelUxRlRkdTNFQlVWQlNPSGoySzA2ZFBRMFNBdk5mc1RZMktpdnJXc2xVU0VSRlpIZ05oMVdHcjBXZ0NBRXdGQUI4ZkgweWRPaFZObWpTeGNGbFZTMkppSXBZdlg0NndzTEQ4UmQ5RVJVVk5CS0MzWUZsRVJFUVd4VUJZTmRocE5KcTFBTWJVckZrVG4zenlDVHAzN216cG1xcTA0OGVQWS9iczJVaEpTUUdBN3hWRkdSSVpHYW16ZEYxRVJFU1dZR3ZwQXVqaFBEMDlGeXVLTXJsZXZYcFl0MjRkTkJxTnBVdXE4aG8xYW9TdVhic2lJaUlDNmVucHp3Tm9kT1BHalI4c1hSY1JFWkVsY0lhd2ttdlZxdFV3R3h1YlRiVnExY0szMzM2THhvMGJXN3FrYWlVcEtRbWpSNC9HN2R1M0FjQS9LaW9xME5JMUVSRVJWVFFHd2tyTTA5T3pvYUlvRjIxdGJSOWJzV0lGMnJadGErbVNxcVdZbUJpTUd6Y09PcDB1VTYvWGU1dy9mLzZLcFdzaUlpS3FTSHhUU1NXbUtNb3lBSThOSFRxVVliQWN2ZmppaTNqbm5YZWdLSXFMblozZEdrdlhRMFJFVk5FNFExaEplWGg0dExXenN6dmVvRUVEN055NUV3NE9EcFl1cVZyVDZYUVlPblFvcmw2OUNvUEIwUDNzMmJQN0xWMFRFUkZSUmVFTVlTVmxhMnM3RndBbVRKakFNRmdCN08zdE1XWEtGQUIvL2ZaRVJFVFdnb0d3RW1yWnNxVzdvaWpkbjNycUtmVHQyOWZTNVZpTmpoMDc0cGxubmdHQVY3eTh2SGlObm9pSXJBWURZU1ZrYTJzN0hnRDY5KzhQUmVGVi9ZcWlLQXBHamh3SkFGQlY5WDBMbDBORVJGUmhHQWdyR1hkM2R3Y1JHV1ZuWjRjMzNuakQwdVZZSFY5Zlg5amIyME5SbEo1Tm16WjF0SFE5UkVSRUZZR0JzSkp4Y0hEb3FDaEtiVTlQVDlTcVZjdlM1VmdkVjFkWCtQajRBTURqdFd2WDdtZnBlb2lJaUNvQ0EyRWxJeUpkQWFCZHUzYVdMc1ZxdmZiYWF3QUFFZWx0NFZLSWlJZ3FCQU5oSmFNb3l1dEEzZ01PWkJrdFc3Yk0vOWpCa25VUUVSRlZGQWJDU3NUZDNiMjJvaWd2MUs1ZEcwMmFOTEYwT1ZhclFZTUdxRisvUGhSRmFlcmg0ZkdFcGVzaElpSXFid3lFbFlpOXZiMEhBRHo3N0xPV0xzWHFlWGg0QUFEczdPemFXN2dVSWlLaWNzZEFXSWtvaXZJOEFEUnIxc3pTcFpRcmc4R0F1M2Z2QXNoN1EwaGw5TUlMTCtSLzlMSmtIVVJFUkJXQmdiQVN5UStFbHJoY0hCOGZqelZyU3ZZYTN3OC8vQkNKaVlsbFBsWkNRZ0pHalJvRnJWYUxrU05INHZ2dnYzL29Ock5uejRiQllDanpNVXZycWFlZUFnQ0lTUE1LT3lnUkVaR0ZNQkJXSWlMeS93RGc2YWVmTHRmanRHN2RHcjYrdnZEMTlVWHIxcTBCQVB2MjdZT3FxZy9kOXZMbHkwaE1URVREaGczTGZIeEhSMGVvcWdvSEJ3ZXNYTGtTcDA2ZFFrWkdSckhqVlZYRjNyMTdLN1JKZC8zNjlmTS9sdThmQmhFUlVTVmdaK2tDeUVRREFLaGJ0MjY1SHNUTnpRMWhZV0ZJU2txQ241OGZ0Rm90ZHUzYWhheXNMQVFIQjV1TTNiUnBFeElTRWpCOStuUUFlWmQ0VlZYTjc5VlhwSWlJQ0FCNVFTNi9oVXRCSW9Lc3JDeVRmZlR1M2J2SVVMaC8vMzQ4OXRoalVCUUZOallWOTk4dmp6LytlUDdIT2hWMlVDSWlJZ3RoSUt4RUZFVjVFc2dMYkJWaHhJZ1JBSURnNEdCNGVYbmhrMDgrZ2FQalh5L242TnUzTHhSRlFaczJiUkFSRVlGYnQyNWgvUGp4MkxsekorenM3SER0MmpVMGF0U28yUDJMQ0RJeU1oQVpHV215UERzN0c1MDdkellHeDRLMFdpMjh2YjJOMnd3ZVBCalhybDBEQUx6eXlpdkdXVUtkVG9mLys3Ly9RL1BtNVhORjk3SEhIZ01BS0lyQ1FFaEVSTlVlTHhsWExpNEE0T3pzWEtFSHZYejVNaVpPbklnaFE0Ymc5dTNieHVVaVlqSXJ0Mm5USmd3YU5BaDJkbm4vSFRGZ3dJQXlIYy9SMGRFNDB3Z0FCdzhlUkZKU1VwRmp0MjNiaG1QSGp1SEpKNS9FOXUzYmNlellNZU4zQndlSE1oMi9wRFgreWFuY0RrSkVSRlJKTUJCV0xrNEF5alhvRkpRLzJ6WjM3bHlJQ09yWHJ3OVZWWTJoMEdBd0dNTmZjbkl5d3NMQ01HalFvRklmeDhmSHgrUWZuVTZIeHg5L0hDa3BLY2pOemNYY3VYTng3OTY5Qis0alBUMGRMaTR1eHU5YXJiWmNmeWQ3ZS92OGp4WHpoMEZFUkdSQnZHUmNDVlhFd3hNNm5RNzI5dmJRNi9VQTh1Nzc2OTI3TjM3OTlWZmN2SGtUL3Y3K0pvSHd3b1VMeU16TVJMOStmNzNlVjFWVmRPM2ExV1MvWVdGaHhzOEdnd0UxYXRRd3VhZXdiZHUyY0hCd1FQMzY5WEh6NWsxY3ZIZ1JMN3p3QWxxMGFGRnNyV2xwYWRCcXRTYnZkdGJwZEJVVm5DdnVTUllpSWlJTFlTQ3NSRVFrUjFFVTE5emMzSEsvYkp5YW1ncFhWMWRrWjJjREFBNGRPb1N2dnZvSzZlbnBtREpsU3FGQTJLRkRoMEwzL0wzODhzc21BZkIrbVptWnFGbXpwdkY3VGs0T25Kenlyc0EyYWRJRTU4K2Z4L3IxNjdGczJiSWl0OWZwZExDenM4T0pFeWZnN3U1dUVwUnpjbkpNN25jMHR3TDlFWFBMN1NCRVJFU1ZCQU5oNVpJSndEVTdPN3RjQTZHVGt4TXVYNzZNaGcwYnd0YldGaEVSRVlpSmljR2dRWU9RbnA2T3JLd3MzTHAxeXhqSXl1cjI3ZHVvVjYrZThYdGFXcG94SUhwNGVHREZpaFhvMmJNbjNOM2RvZFBwa0oyZGpYUG56Z0VBSmsrZWpJc1hMMkxuenAzWXZIa3pldmZ1YmR5UHdXQ0FWcXRGalJvMXlsemJ3K1RtNXVWQUVja3B0NE1RRVJGVkVneUVsWWlpS0VrQTZxZWtwS0JPbmZKN3VIWDM3dDJZTVdNR1ltTmpNV1hLRk5TcVZRc3paODVFdlhyMVVLdFdMZXpmdngrM2I5K0dWcXVGdmIxOXNTMW1pbXMvRXhnWWlKZGVlZ214c2JGNDVwbG5qUGY3blR0M0RnMGFOQUNROTlDR1ZxdUZ2NzgvQUdEZXZIazRjT0FBWG5ycEpVeWFOQWxlWGw1d2QzZkg1czJiY2ZmdVhmVHQyOWU0Lyt6c2JOU29VYU5jMjlDa3BhWGxmN3hiYmdjaElpS3FKQmdJSzVjYkFEenUzTGxUcnU4ejNyaHhJK0xpNHJCMjdWcTgvZmJiV0xSb0VmcjM3dzlWVldGall3TjNkM2VjUEhrU2JtNXVVQlNseVBZd1FONGw0K0xXQWNESmt5ZlJzbVZMeko0OUc0Y09IWUtqb3lQbXpadUgrUGg0L1B2Zi80YTd1enQrL2ZWWHZQNzY2N2h6NXc1V3IxNk5GMTk4RVVCZTJGeTllalcyYk5tQ05XdldHQy9oT2pnNElESXkwbVRtc1R5a3BxWUNBQlJGWVNBa0lxSnFqNEd3RWhHUjN4VkY2WjZRa0lCWFhubWxYSTZ4ZWZObWhJU0VZT1hLbGFoWHJ4NW16WnBsdkN5OGZQbHliTnUyRFhaMmRyQzN0OGZNbVRQTGZKeTB0RFFjUEhnUS92NytHRGh3SVBSNlBlenM3SERqeGcxTW1EQUJVNmRPaGJ1N08vejkvZEdrU1JQRXhzWWFRN0NxcXBnOGVUSnUzTGlCdFd2WG9rV0xGdGk2ZFN1V0xGa0NSVkZnYjIrUGYvempIMmI1UFlwVG9BMU9RcmtlaUlpSWlLaWdWcTFhVGRab05MSjQ4V0lwTCtucDZaS2RuZjNBTVFhRG9VVDdhdDI2ZGJIcm9xT2paZjc4K1lXV256bHpSalpzMkdEOGZ2RGdRZW5SbzRmODg1Ly9OQmwzNDhZTnljM05OWDVYVlZXeXNySWtMUzFOOUhwOWllcDdGRUZCUWFMUmFNVFQwM09ocGY5ZUVCSDkvL2J1SnpUSy9JN2orT2RKUE5uWW5pd092VGNuamFSNEZBVHZYdHREYzNXUlVuWVJoSjVhYUtHSFFpOTZFbXJCNGtXRWRFVW9LMHVEb1JXRU9EdE9Ra0ZwcEFtdE5jbzB4WC9ab2pQUDA0TkVhTXZTM1dVenY1bms5Ym85OHd3ODcrT1gzOHp6KzhGT3MwSTRRcXFxZXBBa2EydHJPL2FNcWFtcC8vdWR6L3ZmdktXbHBjKzhkL1RvMFJ3K2ZQaC9QcCtabWNuTXpNeTc2KzI5Q2YvYm9VT0gvdU82cXFwM2J5Z1B3LzM3OTVNa2RWMTNodlpRQUNqRXh0UWpaR0ppb3Bza3E2dXJwVk8rRXBPVGs2VVR2clJ1dDVza21aaVkrR1BoRkFEWWNRYkNFZEp1dDN0TjAveTUxK3U5TzcrWDRYdjY5R2tlUDM2Y0pIL3RkRHAvTDkwREFEdk5RRGg2YmlSdk40cW1qTzNWd2FacHJBNENzQ2NZQ0VkTVZWVWZKOG50MjdkTHAreFoyMXZwVkZYMXU4SXBBREFVQnNJUnM3bTVlU3ZKODd0MzcrYkZpeGVsYy9hY3JhMnRMQ3dzcEdtYVYxVlZ6WmZ1QVlCaE1CQ09tTFcxdFg4bHVmTG16WnRjdjM2OWRNNmVzN2k0dUgxczNVZnRkbnVyZEE4QURJT0JjQVFOQm9OZkpjbjgvSHlhcGltZHMyYzBUWk1yVjY1c1gxNG8yUUlBdzJRZ0hFSGRicmZUTk0zaSt2cDZidDY4V1Rwbno3aHo1ODcyL29PZmREcWR6ejZURHdCMkdRUGg2UHB4a2x5OGVQSGRPYjdzbkg2L253c1gzaTRLMW5YOTA4STVBREJVNDd0ejhDNjNzYkd4M21xMWpqMTc5dXpiVGRQazJMRmpwWk4ydGF0WHIrYkdqUnRwbXViMnZYdjN2dndoemdBd2hxd1FqckIrdi8vREpLOHVYNzZjbFpXVjBqbTcxdXJxYXM2ZlA1OGtuOVoxL1Y3cEhnQVlOZ1BoQ0Z0ZVh2NUxYZGNmOVB2OW5EdDNMaytlUENtZHRPdHNibTdtN05temVmMzZkZXE2L2xtMzIvMVQ2U1lBR0RZL0dZKzRqWTJOVDFxdDFyZTJ0cmErYyt2V3JadzRjU0lIRGh3b25iVXI5SHE5bkRsekp1dnI2MGx5cmRQcHZGKzZDUUJLc0VJNEJxcXEra0dTRHg4OWVwUzV1YmtzTFMyVlRocDdLeXNybVp1Ynk4T0hENVBrOTgrZlA1OHIzUVFBcFZTbEEvamM5czNPenY0NnlWeVNuRHAxS3FkUG4wNnIxU3FjTlY1NnZWNHVYYnFVYTlldWJlL3grTnVxcXI3YmJyZTl5ZzNBbm1VZ0hET3pzN1B2SmZsRmtxOVhWWlhqeDQvbjVNbVRtWjZlenNHREJ6TTFOWlY5Ky9hVnpod0pnOEVnTDErK1RLL1h5NE1IRDdLNHVKaUZoWVhVZFowa3I1cW0rVW1uMC9sbDZVNEFLTTFBT0lhT0hEbnl6Y25KeVo4bitWNVZWVjhyM1RObVBrMHkzKy8zZjdTOHZQeTMwakVBTUFvTWhHTnNlbnI2d1A3OSs3OWZWZFdKSkVlU0hFenlqU1NXQ044YU5FM3pMTWsva2l3M1RmT0h3V0R3bTVXVmxYK1dEZ01BQUFBQUFBQUFBQUFBQUFBQUFBQUFBQUFBQUFBQUFBQUFBQUFBQUFBQUFBQUFBQUFBQUFBQUFBQUFBQUFBQUFBQUFBQUFBQUFBQUFBQUFBQUFBQUFBQUFBQUFBQUFBQUFBQUFBQUFBRDRndjROVFF0K3AwVy9mN2tBQUFBQVNVVk9SSzVDWUlJPSIsCgkiVGhlbWUiIDogIiIsCgkiVHlwZSIgOiAiZmxvdyIsCgkiVmVyc2lvbiIgOiAiMTkiCn0K"/>
    </extobj>
    <extobj name="ECB019B1-382A-4266-B25C-5B523AA43C14-3">
      <extobjdata type="ECB019B1-382A-4266-B25C-5B523AA43C14" data="ewoJIkZpbGVJZCIgOiAiMTY2MzM4NzUzMzI3IiwKCSJHcm91cElkIiA6ICIxMDI0NzE0MjU4IiwKCSJJbWFnZSIgOiAiaVZCT1J3MEtHZ29BQUFBTlNVaEVVZ0FBQU9JQUFBSGhDQVlBQUFCejgyTE5BQUFBQ1hCSVdYTUFBQXNUQUFBTEV3RUFtcHdZQUFBZ0FFbEVRVlI0bk8zZGUxd1U5ZjQvOE5kbmR3RUZGUUZSVVV6dFpKNGt1U3lSRWlxSVVuazBNUzBTVXVzY3pkU09hWG1JL0thWkdlcnhXTWRibHJkKzNqWHpVQXFsUnBJY1RDb0RSTlRFOENTaUFvTGNMOHRlNXZQN0EzZGpaYm5LTWp2TCsvbDQ5R2ptczdNejcwVmVmR2JtTXpNTEVFSUlJWVFRUWdnaGhCQkNDQ0dFRUVJSUlZUVFRZ2doaEJCQ0NDR0VFRUlJSVlRUVFnZ2hoQkJDQ0NHRUVFSUlJWVFRUWdnaGhCQkNDQ0dFRUVJSUlZUVFRZ2doaEJCQ0NDR0VFRUlJSVlRUVFnZ2hoQkJDQ0NHRUVFSUlJWVFRUWdnaGhCQkNpRlZqWWhmUW5ueDlmZTA1NTA5enpnTVpZd0VBK2dKd0FXQWpjbW1XUXNzNUx3SndpekYyQmtCaVpXWGxzY3pNekhLeEM3TjJIU0tJUTRjT2RiS3hzZmtIZ0w4RDZDWjJQVkxDT2Eva25HOFZCR0gxK2ZQbmI0dGRqN1d5K2lENit2bytMd2pDRnNhWUUyTU0zdDdlQ0FnSWdGS3BSTisrZmRHOWUzY29GQXF4eTdRSVdxMFdwYVdseU0zTlJXcHFLczZjT1lOZmZ2a0ZuSE1BS0FPd0lEVTFkYWU0VlZvbmF3NmlYS2xVZmdoZ0FRQUVCZ1ppd1lJRjZOKy92OGhsU2N1dFc3ZXdZY01HeE1mSDY1cytTMDFOZlJXQVZzU3lySTYxQmxHaFZDcTNBWGk1YTlldVdMcDBLY2FNR1NOMlRaTDI0NDgvWXNtU0pTZ3VMZ2FBcnhoallTa3BLUnF4NjdJV2NyRUxNQWNmSDU4MWpMRjVycTZ1Mkw1OU81UktwZGdsU1o2N3V6dENRa0tRbUppSTh2THlQd053ejgzTlBTSjJYZGJDNm5wRWIyL3ZDSmxNdHE5NzkrN1l1WE1uK3ZYckozWkpWaVUvUHg4dnZmUVNDZ29LQUdCK2FtcnFKckZyc2daV0ZVUWZINTgrakxGZjVYSjV0NDBiTjJMWXNHRmlsMlNWTGx5NGdKa3paMEtqMFZScXRWclBqSXlNLzRsZGs5VEp4QzZnTFRIRzFnSG9OblhxVkFxaEdUMzY2S09ZTTJjT0dHTU9Db1ZpcTlqMVdBT3I2UkU5UFQySEtSU0tIOTNjM0JBVEV3TmJXMXV4UzdKcUdvMEdVNmRPeGJWcjE2RFQ2WjVLVDAvL1Z1eWFwTXhxZWtTNVhMNGNBRjU1NVJVS1lUdXdzYkhCNjYrL0R1Q1BuejFwUGFzSW9wZVhsd2RqN0ttK2ZmdGk0c1NKWXBmVFlZd2FOUW9QUHZnZ0FBejM5ZldsWTRIN1lCVkJsTXZsc3dCZzBxUkpZTXhxOXJZdEhtTU0wNmRQQndBSWdyQlE1SElrVGZKQjlQRHdzT1djejFBb0ZKZzhlYkxZNVhRNHdjSEJzTEd4QVdOczNJQUJBenFKWFk5VVNUNkl0cmEyb3hoanpqNCtQdWpldmJ2WTVYUTRYYnAwUVdCZ0lBQTRPanM3aDRwZGoxUkpQb2ljOHhBQUNBZ0lFTHVVRG12MDZORUFBTTc1ZUpGTGtTekpCNUV4OWd4UWUrS0FpTVBMeTBzL09WTE1PcVJNMGtIMDhQQndab3c5NHV6c1RIZFZpTWpOelEyOWV2VUNZMnlBcDZkblQ3SHJrU0pKQjlIR3hzWVRBQjU2NkNHeFMrbndQRDA5QVFBS2hXS0V5S1ZJa3FTRHlCajdNd0FNSERoUTdGSTZ2RWNlZVVRLzZTdG1IVkpsRlVGc2o5M1NlZlBtbVd5Zk0yZE9vKy83NG9zdlVGMWREUURJeWNsQlhGeGNzN2IzajMvOEE3ZHUzV3B5dVRObnp1REhIMzlzMWpyTnFXL2Z2Z0FBenZtZlJDNUZraVQ5akFqTytjT01NVHp3d0FObTMxWmFXcHJKOXBTVWxBYmZjK1RJRWNUR3h1SzU1NTREVUh1cWYrUEdqZkQwOUd5MDV0OSsrdzIzYnQxQ256NTltcXpybTIrK3dkTlBQdzBBR0RkdW5LRzlzTEFRUFhyMHdKMDdkK0RpNG1Lb3gxeVgvL1hxMVVzL2FmNS9EQ3NrNlNBQ2NBT0FIajE2dE90R1EwSkNETk9DSUJqbWh3OGZqaFVyVmdBQUxsMjZoTFZyMThMZDNSMFJFUkdHNVl1S2loQVZGV1cwdmdrVEptRFFvRUdJakl3RVVIdEJ0U0FJK3ZFNWs3Nzg4a3ZNbVRNSE4yN2N3S1ZMbDdCaHd3YXNYcjBhWGw1ZTRKd2pORFFVUjQ4ZXhaUXBVL0NmLy95bnpUNTdReHdkSGZXVExtYmZtQldTZEJBWlk3MEJ3TW5KeVd6YkNBMnRIYVBXYURRSURRM0Y1NTkvWHZmNUxmRHo4ek9hQjRDTEZ5OWk4ZUxGVUtsVXpkckc2TkdqMGFkUEh5UW1KdUwyN2R1WU5Xc1dZbUppb0ZBb2NPUEdEYmk3dTV0ODM0Y2Zmb2pvNkdoOCt1bW5SdTJjYzhqbHRROWYwUC9mM0xwMXEzMDRIbU9NZ3RnS2tyNHdVNmxVbGdIb21wU1VCSHQ3ZTdOdXk5L2ZIOG5KeWZYYS9mejhjUGJzV2FPMmhJUUV5R1F5TEZ1MkRJbUppVWF2QlFZRzFtdXI2OS8vL2pkY1hGd3dZOGFNQnRldnQzLy9makRHY1BEZ1FSdzVjZ1JoWVdHb3Fha0I1eHkzYjk5R3IxNjlrSitmajE2OWVxR29xQWhKU1VrdC9kak5wbEtwOUJkVlZLV21wanFZYlVOV1N0STlJb0RPQU5yMXRxZUlpQWprNWVVWjVobGpDQTRPTnN3bkpDUVk1cXVxcWhBZUhtNzBmbE50SDM3NElmcjA2WU9pb2lMRXg4Zmo4T0hEemFybDVNbVRXTGx5SlE0ZVBHaG9PM0xrQ0c3ZnZvMjMzMzRiVzdkdXhkLys5amZzM3IzYjdOZmgydGdZbnRGTTk2QzFndFNEQ0FCbXZlTWlMeThQdi83Nks3UmFMY0xDd25EbzBDR2oxNWN0VzRibHkwM2ZqbWR2YjQ4REJ3NFl0UVVHQnRacjA3dDQ4U0lxS3lzTnU4T0E4VEdvbm41WE9DTWpBM1BuemtWZVhoNG1UNTZNL1B4OEFMVm5aMy8vL1hkY3ZIaFJqSHN6SmIyWEpSWkpCNUZ6cm1LTWRhbXBxVEhMcm1sK2ZqN0N3OFBoNGVFQm1VeUdOV3ZXMUZ2bW0yKythVENJcG5xL1BuMzYxR3Q3OE1FSEVSMGRqWkVqUjliYmJUVjFES3IzODg4L0E2ZzlqbzJKaVVGWVdCaUEycUMrL1BMTDJMTm5Eekl6TTgyNlM2cW4wUmllckZoajlvMVpJVWtIRVVBbGdDN1YxZFZtQ1dMUG5qMlJrSkFBeGhqOC9mMHhZTUFBWkdkblk5YXNXWVpsN3UyeDZvWm02ZEtsN1hhamNrRkJBWFE2SGM2ZlA0L1RwMDhqSmlZR1ZWVlZHRHQyTERaczJLQi9XcmZaMU5UVTVvOXozcnd6Vk1TSXBJUElHTXNIMEt1NHVOZ3dWdGJHNjYvWDFyOS8veWJQbXVxdFhyMGFlL2Z1YlhRYitmbjVTRXhNYkhDb29xRmhqRldyVnVIcnI3L0d6WnMzY2V2V0xVeWJOZzNsNWVWWXNXSUZGaXhZQUpWS2hlVGtaTHo2NnFzWU1tUUlGaTQwNzMyN1pXVmwrc2s3WnQyUWxaSjBFQUhrQXZBc0xDdzA2L1dtVlZWVnJUb090Ykd4cVhkTWVTOTl5Qm82aytybjUyZnlOYlZhalp5Y0hEei8vUE5ZdW5RcFltTmpFUllXaHUzYnQ2TmJ0MjZvcXFyQzdObXpJWlBKMnVXQ2g5TFNVZ0FBWTR5QzJBcVNEaUxuL0FwajdLbWNuQndNSHo3Y0xOdVlNR0VDaW9xS0RMdWZkYytRQW9CQ29UQnFlL3p4eDdGNjlXb0F0Y2ROK3VPMnRtWnJhNHNYWG5nQkFDQ1QvWEdsb240OHo5N2VIc09HRFlOYXJZWldxNjE3REdjVytoTkZBSExNdWlFckpmVWdYbWFNNGRxMWEyYmJ4dEdqUndIODhjdWVrSkRRN1BlMnBFZThIK1BIbTc0ZjkrYk5tNWcxYXhZVUNnV21USmx5Mzl0cGpQNjZXTTc1VmJOdXlFcEpPb2lNc1V3QVpnMWkzZDZtcFpvekh0alVNZzBONXRjMWUvWnNBTURPblR1TjJnY01HSUR2dnZ1dXlmZTNoY3VYTHdNQUJFRXdmVkV1YVpTazc3NlF5V1RwQUpDVmxTVjJLU2E1dXJxMnlUTE5aZTZyaXhxVG5wNE9BSkRKWktkRkswTENKQjNFbEpTVVFzNzViNFdGaGJoeDQ0Ylk1WFJZdDIvZlJtNXVMZ0RrcEtXbE5YM3ZGcWxIMGtHOEt4WkF1d3hhRTlQMHZTSG5uSHJEVnBKOEVCbGo4UUR3d3c4L2lGMUtoNlVmWG1HTWZTTnlLWklsK1NBV0ZSV2RBbEQyeXkrL29MeThYT3h5T3B5cXFpb2tKQ1NBYzE3SkdJc1J1eDZwa253UXIxMjdwZ0t3VjZQUjRNZ1IrZ0xiOXBhWW1LaS92TzE0U2twS2xkajFTSlhrZ3dnQU9wMXVPd0RFeE1TWS9acEs4Z2ZPZWQxTCtEYUtXWXZVV1VVUTA5UFQwempuaWRuWjJUaHg0b1RZNVhRWVAvNzRvMzc4TURVdExhM2h1NTFKazZ3aWlIZTlDd0JidG13eCsrVmNCTkJxdGRpNHNiWVRGQVRoZlpITGtiejJlYUJKTzhqTHk4dDJjM1B6S3kwdGZaaHpEajgvUDdGTHNtcWZmLzQ1WW1OandUbi80ZHk1YzFGTnY0TTB4cHA2UkdpMTJ2a0FLbmZ0Mm9XTWpBeXh5N0ZhV1ZsWjJMQmhBd0JVQzRMd3F0ajFXQU9yQ3VMNTgrZC9Gd1Job1ZhclJXUmtaTjA3QWtnYktTb3F3cHR2dmdtMVdnMUJFRmFrcDZkZkZMc21hMkExdTZaNmVYbDVxVzV1Ym4ycnFxcDhUNTA2aGFDZ0lIVHQybFhzc3F4Q1lXRWg1czZkaSt6c2JBRDRJaTB0YllIWU5Wa0xxK29SOVJoanJ3SDQ2dWJObTVnK2ZYcXo3bUFnamN2SXlNRDA2ZE54OWVwVkFEaFpWbFkyWGV5YXJJazFQM0ZMb1ZRcVB3TXdIUUFtVHB5STJiTm53ODNOVGVTeXBLV3dzQkE3ZHV6QUYxOThvUitqL1pJeDlrSktTZ3FkbW01RDFoeEVBSUJTcVh3VndCb0EzUmhqR0RseUpNYU1HWVBCZ3dmRDFkVVZYYnAwZ1VJaDZkc3kyNHhPcDBORlJRVUtDd3VSbVptSnhNUkVKQ1FrUUJBRUFLamtuQzlMUzB2N1VPdzZyWkhWQnhFQVBEMDllOHJsOHBVQXBqTEc2Q25VTFZNTklFYXIxYjU5L3Z4NXV0Zk1URHBFRVBVR0R4N2MxZDdlZmhwakxBaUFKd0JYQUk2UStKTUsycENPYzE2SzJpZXhuZWVjSitsMHV0MFpHUm5GWWhkR2lOa3BsVXF1VkNycEl0a096Q3JQbWhJaU5SUkVRaXdBQlpFUUMwQkJKTVFDVUJBSnNRQVVSRUlzQUFXUkVBdEFRU1RFQWxBUUNiRUFGRVJDTEFBRmtSQUxRRUVreEFKUUVBbXhBQlJFUWl3QUJaRVFDMEJCSk1RQ1VCQUpzUUFVUkVJc0FBV1JFQXRBUVNURUFsQVFDYkVBRkVSQ0xBQUZrUkFMUUVFa3hBSlFFQW14QUJSRVFpd0FCWkVRQzBCQkpNUUNVQkFKc1FBVVJFSXNBQVdSRUF0QVFTVEVBbEFRQ2JFQUZFUkNMQUFGa1JBTFFFRWt4QUpRRUFteEFCUkVRaXdBQlpFUUMwQkJKTVFDVUJBSnNRQVVSRUlzQUFXUkVBdEFRU1RFQWpDeEMraUlmSHg4eGdBWXA1OW5qQzBDQU03NWgzVVdTMDVMUy90UGU5ZEd4S0VRdTRBT1Nxc1BYMTExMjNRNjNlVDJMWW1JaVhaTlJaQ1dsdllENTd5b2tVWEt0RnJ0MSsxV0VCRWRCVkVjV2dDZk4vTDZkeGN2WGxTM1Z6RkVmQlJFOGNRMDlBTG4vSXYyTElTSWo0SW9rdkx5OGlRQVpmZTJjODRyaTR1THZ4S2hKQ0lpQ3FKSXNyS3lhampuaCs5dFo0d2xYTHQyVFNWR1RVUThGRVFSY2M3ckRVOElna0JERmgwUUJWRkV0Mi9mUGdXZ3NrNVR0VWFqb1NCMlFCUkVFZDI2ZGFzS1FOM2p3Y1NMRnk5V2lGVVBFUThGVVdTQ0lOUTlUcVNUTkIwVUJWRmsxZFhWSndHb09PZHFqVVp6U094NmlEZ29pQ0xMek13czU1ekhNY1pPWjJSa0ZJdGREeEVIWFd0cUFUam5od0QwRnJzT0loNUozMzJoVkNwUEFnZ1d1dzd5Qjg3NXoybHBhY1BFcmtOcXBMNXJTaUcwTUl5eHg4V3VRWXFzWXRjMEpTVkY3QklJQUY5Zlg3RkxrQ3lwOTRpRVdBVUtJaUVXZ0lKSWlBV2dJQkppQVNpSWhGZ0FDaUloRm9DQ1NJZ0ZvQ0FTWWdFb2lJUllBQW9pSVJhQWdraUlCYUFnRW1JQktJaUVXQUFLSWlFV2dJSklpQVdnSUJKaUFTaUloRmdBQ2lJaEZvQ0NTSWdGNkpCQlhMVnFsY24ydi8vOTcyMityUysrK0FMVjFkVUFnSnljSE1URnhUVzYvSysvL29xb3FDaWp0cDkvL2hralI0N0UyYk5uMjd3K0FGQ3IxVmkyYkpsWjFrMmF4eW9lSHRWUzhmSHhXTHg0TWNMRHc0M2FzN0t5ak5vKy92aGpkT3JVQ1NOSGprVG56cDJiWEc5MWRUV1NrNU5oYTJzTEFEaHk1QWhpWTJQeDNIUFBBUUM2ZE9tQ2pSczN3dFBURXc4ODhJREpkWnc2ZFFvdUxpNkcrWXFLQ3F4ZXZScVRKazNDdi83MUwremF0YXRadGJTRVZxdEZYRndjbGk5ZjNxYnJKYzNYSVlPb2QrREFBYVA1NE9EZ2VtMVZWVlVBZ0MxYnR1RDY5ZXNZTjI2Y3lYWHBkRG84L3ZnZlR4SzhkT2tTMXE1ZEMzZDNkMFJFUkJqYWk0cUs2dlY0RXlaTXdJc3Z2Z2dBT0g3OE9OYXNXUU9ndHFlS2lvcENZR0FnRml4WWdMVnIxMkxSb2tYNDk3Ly9EVHM3dTFaOTV1RGdocDlBYWVxMWxTdFhZdmp3NGEzYUZtbStEaFZFZllqS3k4c3hidHc0N04rL0g4ODk5eHpjM2QwQkFNN096bmpwcFpkdzQ4WU5uRHg1RWdCZ1oyZUhwVXVYSWlZbUJsMjZkR2t3aURLWkRFdVhMb1ZDb2NERml4ZXhlUEZpcUZUTis3N1IwYU5IQXdET25qMkxPM2Z1WVBEZ3dTZ3BLVUZrWkNUYzNkM3grdXV2QXdEZWZQTk52UC8rKy9qclgvK0s2T2hvREJ3NHNNVS9nNFNFaEhwdFZWVlZHRGx5cE1uWENHbVNVcW5rU3FXU3Q5VG8wYU1OMDA4Ly9YUzkxMDIxVFp3NGtZOFlNWUtQR2pXcXdmOTBPaDNublBPVEowL3k3Ny8vbm84YU5hcmVla3kxNmMyYk40OEhCQVR3ckt3cy91U1RUL0xObXplYlhHN1BuajE4NU1pUi9QZmZmMi9xb3paTFpXVmxxMzZPOTlML2U0ajlleUZGSGFwSE5LVzR1QmgvKzl2ZjZyWFZsWitmajF1M2J1Rzc3NzZEbzZOamsrdlU3K0pWVlZYVk93NDExZmJoaHgvaTVzMmJLQ2dvQUFBTUhEZ1FIMzMwRVR3OFBPRHI2MnYwQUdVL1B6K2NQWHNXRXlkT1JMZHUzWnIvUWUrcFQzOENTWCs4NmVqb2FLaTd0TFFVUjQ0Y01ld3BFUFByOEVFRWFvL3ZHblBqeGcxd3pqRisvUGhHbHp0OCtEQjY5LzdqdTJUczdlM3JIWE1HQmdiV2F3TnFqMEVYTGx5SXQ5NTZDektaREI0ZUhvMXVxN1VoQkdwM1QwK2NPSUVkTzNiZzRNR0RrTW4rT0hsKzhlSkZMRjI2RkgzNzltMzEra25MZGZnZ09qazVZZGV1WFVadDl4NEgrdnI2NHBkZmZtbDBQY09HRFlPOXZiMVJtNm5lcjArZlB2WGFIbnp3UVN4Y3VCQ3VycTVHN1dxMTJuQUd0cTJGaElSZzM3NTlPSGp3b09Ga0V1Y2NIMzMwRWViTW1RUEdKUDM5UkpMVDRZTElPWWRPcDhQQmd3Y3hiTml3WnUyYU5xVzZ1aHFDSUtCTGx5NUc3VXVYTHNYRWlSTmJYV3RPVGc1NjllclY2dmMzUmlhVDRmMzMzOGZNbVRNeFlNQUFQUEhFRTlpMGFSTzZkKytPSjU5ODBpemJKQTNyTUVGVXE5V1lPWE1tVkNvVlFrTkRNV0RBQUVSR1JvSnpiamhlMHVPY0l6dzhIUDM3OTBkeWNuS1Q2NTQ1Y3lhNmR1MXF0SXNIQUt0WHI4YmV2WHNiZlc5K2ZqNFNFeE5Odm5ibXpCbDRlbm8ydWYyNmREb2RZbU5qOGZUVFQ2TlRwMDZOTGp0Z3dBQ3NXYk1HYjczMUZyeTh2SkNYbDRldFc3ZTJhSHR0UU83dDdUMk1NZFlqTFMzdGFIdHYzRkowbUNEYTJ0cGk3ZHExUmozTTRjT0hVVlpXaGkxYnRrQ3BWR0xNbURGWXVYSWxYbnp4UlR6MTFGT3dzYkV4dVM1OWVQVW5PZzRkT21UeXhJYU5qUTBPSFdyODI3Z0RBd05OdGxkVlZXSC8vdjE0NzczM212a0phMTIrZkJsYnQyN0ZwRW1UbWx5MnFxb0sxNjVkZzUyZEhTNWN1QUJuWjJmODhNTVBHRDE2dE5sMmlRSEExOWZYUnFmVEJjaGtza21jODNER1dFL08rUUVBRk1TT29HNEl5OHZMc1dQSERwdytmUnBUcGt6QnlKRWpBZFQyYmhzM2JzVEdqUnN4ZS9ac1RKa3l4ZVM2L3ZLWHY2Qzh2QnlNTVRnN081c01qRWFqUVZoWVdJdnI1SnpqLy83di8vRHd3dzlqMkxDV2ZlZG5lbnE2WVZ6U2xKeWNIS1NrcE9EMDZkTTRlL1lzaGcwYmhuLys4NThZTW1RSVltSmlzSG56Wm56d3dRZnc4ZkdCcDZjbnhvMGIxeVluYmg1NjZDRTdCd2VIUUpsTTlxd2dDR0V5bWN3WkFCMkwzdFdoZ2xpWFRDYkR3dzgvakwvLy9lOVFLUDc0TWZUcTFRc2ZmUEFCVWxKUzBLTkhENVB2Wll6aDFLbFRFQVFCT3AydXdaNnpOVDNpSzYrOEFzWVl3c1BEOGNnamo5UmJmdEdpUlkydUx6MDl2ZEh3cjFxMXluRFozdEtsUzQyR1k1NS8vbms4OTl4enVIRGhBazZmUG8zZmZ2c04wNlpOYTNSN2pmSDE5YlhYYXJYQmNybDhNb0RuQUhSdDljcXNuS1QvSE9rSGp5MzFpMG9MQ2dycW5RbHR6VEpTNGV2ckM4NDVPT2ZQTXNhZVo0eE5BbURmNUJ0clhlYWNmOTNhYlhQT004NmRPN2VyNlNVdFU0ZnRFZHREY3dKbUxTSFVZNHlCTWRZTGdBdGFkbmZQbnhsamY3NmY3UUtnSUhaa2hZV0ZKbmRqT2VlNGNlTUcrdlhyMStqNzgvTHlqQzRFa0xyVTFOUXRBTFlNSFRwMHFFS2hDR2VNRFFVd0dvQkRJMjlMNDV3M2ZvcTVBWXl4RDF2elBrdENRYnhQbVptWm1ENTlPbzRmUHc1bloyZWoxelFhRFNaTm10VG9ybk5lWGg3Q3c4UHgxVmRmTmV2eU9Tbkp5TWpJQUpBQkFPN3U3cDFkWFYwbk1jYWVCekFHZ05HbFFaenp5MmxwYVIrMVpqdEtwWktDMk5GOSsrMjM4UFB6cXhkQ1U5UnF0Y25MNUNvcUtoQWFHbXJ5cE0rUUlVTnc3dHc1bzdhcFU2Y2lKaWJHcUsya3BBVHIxcTFEUUVCQUN6OUIrN2h4NDBiMWpSczNEZ0E0OE5CREQ5bDE2OVp0UElBd3pua0lZNnpwSDU2Vm95RGVCNDFHZzZOSGoyTHAwcVhOZms5UlVaRlJENW1lbm82Q2dnS01IVHZXMEtaU3FTQ1R5ZUR2NzQvMTY5ZWpvcUlDd2NIQmlJbUpNWXhYM3JwMUM4dVhMemRjUkJBWUdDaVozZHVzckt3YUFERjMvMU40ZTNzL0paUEplb3BjbHFnb2lQZmgyTEZqS0NvcXdoTlBQQUYvZi84R2wvUDM5MGR3Y0RCV3JGaUJsU3RYNHJ2dnZvT1BqdzlpWTJNeFpzd1lMRjY4R0U1T1RoZ3laQWkyYnQySzlQUjBiTnEwQ1N0WHJnUUEvUFRUVHhneVpJZ2hoR3ExR2tsSlNZWVFxbFFxVkZSVVNDYUk5OUNlTzNldTFXZExpUVZvN2YySWJVR3RWdk5ubm5tR0s1VktydFZxVFM1VFUxTlRyNzd5OG5JZUhCek1pNHFLK05peFl6bm5uTis1YzRmSHhzYnlTWk1tOFczYnRuR05Sc1Buelp2SHo1NDl5em5uZk5HaVJmekVpUk9HZGVUbDVmRm5uMzNXTUgvOStuVStjdVRJdHY2SUxTYlcvWWpXY0I5a2gzeDRWRnZZdFd1WFVRK2swK2tRRXhQVDVDMVZlL2JzUVZCUUVKeWNuTUE1UjF4Y0hPYk1tWVBrNUdSczNyd1ozdDdlMkxadEcyYk1tSUYzM25rSGx5OWZSbUppSWpadDJvVFEwRkM4L1BMTEtDb3FNbnF1VFVGQmdWUjdRM0lYN1pxMlVrNU9EdDU5OTEyRWhvWUNxTDFTNStUSmt5Z3FLc0tzV2JNYWZKK1hseGNjSFIyeGMrZE9GQmNYSXo0K0h0SFIwUmcwYUJDQTJ1dGZzN0t5TUhmdVhJU0hoMlA3OXUwUUJBRkhqOVplaGhrU0VvS1NraEpjdm53WklTRWhBR3IvQ0tqVmFnUUZCZUhBZ1FOd2MzTXo4NmNuYlkyQzJFcExsaXd4T3N2SkdNUFNwVXNSSGg2TzBhTkg0MDkvK2xPOTk2U25wMlBmdm4yNGNPRUNRa0pDRUJFUmdlUEhqK09OTjk0QUFNTWxjOUhSMFFDQWFkT21ZZWJNbWZXR05mejkvWkdVbEZSdi9lUEdqV3YxUTZXSXVDaUlyV1JxcUtGMzc5NVl0R2dSdEZxdHlmZTR1TGdnSkNRRWE5YXNnWU5EN2RqMm9rV0xNSG55WkJ3K2ZMamViVlFLaFFLZmZQS0pvZGR0aWtxbHFuZHpNcEVHQ21JYm16QmhRb092dWJ1N3c5M2RIU05Hak1EcDA2Y043ZG5aMmVEYytGeUR2Nzgva3BPVFRRWkx2MHRhVjFSVUZGUXFWWlAzSUJMTFJFRTBnN0t5TW5UdTNCbFhyMTV0c3g1cTh1VEpodW40K1BoNnIyZG1abHJkbFRrZENRWFJERjU2NlNWY3YzNGROalkybUQxN2RyM1hkVHBkdllmNW11cmw2dEpmU1ZOM09aMU9oNkNnSUFpQ0FNYVk0Zm1uUkhvb2lQZHA1ODZka012bFJtMmZmLzQ1ZERvZDdPenM2aDMzQVdqVzR6ZjBULzRHZ0U4Ly9kUXdmZUxFQ2NPMFhDNUhVbElTTkJvTkZBb0YzV1FyWVJURSt6UjA2TkI2YlczeG1JbDkrL1lacHV1ZWdUVVY3SVp1VENiU1FRUDZoRmdBQ2lJaEZvQ0NTSWdGb0NBU1lnRW9pSVJZQUFvaUlSYUFna2lJQmFBZ0VtSUJLSWlFV0FBS0lpRVdnSUpJaUFXZ0lCSmlBU2lJaEZnQUNpSWhGb0NDU0lnRm9DQVNZZ0VvaUlSWUFBb2lJUmJBS2g2VjRldnJLM1lKaE53WFNmZUluUE9meGE2QjFITkI3QUtrU05JOVlscGEyakN4YTJnTCttOHlTazFOcGNld2RWQ1M3aEVKc1JZVVJFSXNBQVdSRUF0QVFTVEVBbEFRQ2JFQUZFUkNMQUFGa1JBTFFFRWt4QUpRRUFteEFCUkVRaXdBQlpFUUMwQkJKTVFDVUJBSnNRQVVSRUlzQUFXUkVBdEFRU1RFQWtqNnhtQml1VGpuRElBdEFEc0FOakRqSC8yeFk4ZnF0K2xxcm0zVUlRRFFBS2dCb0dhTThiWllLUVdSbUlzTkFGY0E3bmYvYjJ1dURTbVZTdjNrS0hOdG93NDFnQUlBTndEY3ZqdC8zK2pSREJiQUdoK1Z3VG52Q3NBRFFMTFl0WmlKUDRDTGpMSHl0bGdaSFNNU2M3RkZiVTlvcmRxMGw2Y2dFbk9Sb1lsZjFMeTh2SFlxeFN6czBJYjVvU0FTVWVUbDVTRThQQnlscGFWdHV0N0t5a3FjUG4zYXFDMDJOdGJrdEY1MWRUVTBHazJiMXRGU2RMS0dtSjFhcmNiNDhlUHJ0VmRVVkNBME5CUTJOamIxWGhzeVpBak9uVHRuMURaMTZsVEV4TVFZdFpXVWxHRGR1blVJQ0FnQUFDUWxKU0U1T1JralJvd3dMTE55NVVvODg4d3o5YWIxZHUvZWpiUzBOSHowMFVld3Q3ZkhZNDg5aGdjZWVLQmVUYm01dVVoT05zOGhMd1dSdEl1aW9pS2twS1FZNXRQVDAxRlFVR0FZZWdBQWxVb0ZtVXdHZjM5L3JGKy9IaFVWRlFnT0RrWk1UQXpjM2QwQkFMZHUzY0x5NWNzaGs5WHV6QVVHQnFKMzc5NkdkY1RHeGlJek14T2hvYUh3OC9QRDJiTm5vZEZvRUJvYUNnQkcwMGVPSEFFQXpKNDlHMnZYcmtWc2JDeGVlT0VGMk5qWTFBczhBUGo3KzdmeFQrVVBGRVJpZGdxRkFpdFhyc1IzMzMwSEh4OGZ4TWJHWXN5WU1WaThlREdjbkp3d1pNZ1FiTjI2RmVucDZkaTBhUk5Xcmx3SkFQanBwNTh3Wk1nUVF3alZhaldTa3BJTUlWU3BWS2lvcURBRThkS2xTOGpQejhmWFgzOE54aGhzYkd6QUdJTy92NzhoZEhXbjlSaGppSXlNTk16WERXdDdvV05FWW5ZeW1Rd0JBUUZZdFdvVlpESVo5dTNiaDM3OSttSHYzcjNJemMxRlJFUUVIQndjc0hYclZrUkdSc0xGeFFVQWNPellNVVJFUkJqV1UxeGNER2RuWjhOOFFVRUJIQndjNE9EZ0FFRVFzSHIxYXZ6bEwzL0JqUnMza0pPVDArcmpQaHNiR3h3NWNxVGVmK1pFUFNKcEYzdjI3RUZRVUJDY25KekFPVWRjWEJ4Mjc5Nk5RWU1HWWZQbXpiaDU4eWEyYmR1R0dUTm00SjEzM3NINjlldVJtSmlJSzFldTRPT1BQNGFUa3hPaW9xSU1JUVZxZzZqdkRmVzd0STZPam9pSWlJQ2ZueCtTazVQaDV1WUdGeGNYVEpnd0FRQ01wcU9qbzVHYW1vbzllL2FndXJyYWNQeDMrUEJoazUraG9mYTJRRUVrN2NMTHl3dU9qbzdZdVhNbmlvdUxFUjhmaitqb2FBd2FOQWhBN1M5NVZsWVc1czZkaS9Ed2NHemZ2aDJDSU9EbzBhTUFnSkNRRUpTVWxPRHk1Y3NJQ1FrQkFPaDBPcWpWYWdRRkJlSEFnUU9ZTzNjdUFPRGpqei9HcGsyYm1sM1hYLy82VjhQeFgzWjJOdWJNbVdONC9mYnQyK2paczZmUmU0NGRPM1ovUHd3VEtJakU3TkxUMDdGdjN6NWN1SEFCSVNFaGlJaUl3UEhqeC9IR0cyOEFBQVJCZ0U2blEzUjBOQUJnMnJScG1EbHpKaHdkSFkzVzQrL3ZqNlNrcEhyckh6ZHVIT3pzN0F3OVhYbDVPU1pNbUlCdDI3Wmg4dVRKNk5ldlg3MzM1T1RrbUR3RDJyOS9mMFBRYW1wcU1IcjBhTE1FNzE0VVJHSjJMaTR1Q0FrSndabzFhK0RnNEFBQVdMUm9FU1pQbm96RGh3OGJUcjdvS1JRS2ZQTEpKODArWWFKU3FXQnZiNCs0dURnQVFIQndzR0VhQUE0ZE9sVHZQYWJPZ0tyVmFxTnRxbFFxMU5UVVlNeVlNYkMxL2VQYUJPb1JpU1M1dTd2RDNkMGRJMGFNTUJwc3o4N09CdWZHTnkvNCsvc2pPVGtaOXZiMjlkYWozeVd0S3lvcUNpcVZDcDA2ZFRKcUx5b3FncDJkSFFBZ0xDeXNXWFZxdFZxc1c3Y09nd2NQQmdBc1dMQUFHbzBHdlh2M3hydnZ2dHVzZGJRV0JWRUUzdDdlczJReTJUL3ViVmNxbFpmMTA1enpmV2xwYVN2YXR6TExNM255Wk1OMGZIeDh2ZGN6TXpPTmRtRUZRWUJHbzRoR0VvY0FBQ0FBU1VSQlZNR3FWYXV3YXRVcUFFMzNpQ3FWQ2xxdEZoRVJFWmczYng0R0RoeUlmLzNyWHlncks4TzJiZHN3Zi81OGJOeTRFWFBuem9WQ1laN0lVQkJGSUpQSjBnQU1OdkdTb1UybjAvM1FmaFcxRDUxT2grRGdZS00yVTcxY1hmcUI5YnJMNlhRNkJBVUZRUkFFTU1idyt1dXZHMTY3Y3VVS2FtcHE4UExMTHh0Q1V6Zk1wbHk2ZEFsdWJtNTQrKzIza1oyZGplZWVldzRQUFBBQTFxOWZENFZDZ1k4KytnanZ2Lzgrd3NMQ01ISGlSTHo4OHNzdCtkakVnc21VU3VWMXBWTEpUZjNuNCtPVEI0bVA4WExPWFRublUzZ0xSVVJFR0thenNySU0wenFkcnQ2eWFyV2FDNEpnMUZaVFU4Ty8vUEpMdy96dzRjTk5idWZlOXVycWFxNVNxZmphdFd2NTk5OS9iL0k5NTg2ZDR4czJiTkRQUHNmYjhFWmtxN24vVFdwOGZIeFdNOGFpVEwzR09kK1RscFkybzcxcmFrdWNjeGNBVHdBNEttWWR1Ym01Y0hOemEzWjdDMHdFY0lZeGR1ZCtWcUluNmIrNkV0ZllwUm9IMnEwSzg5SGZ5UzZxaHNKMm55RUVhajlibTl5ZEQxQ1BLQ2E1ajQ5UExtUE1hUGVHYzE2Y2xwYldFNEJXcExyYUJPZmNGa0JQL1BHb0REdHpiU3NxS3VvTEFQam5QLy81dkxtMlVVY042andxZ3pIV0ptR2trelhpMGFHMjUzdTliaU5qTEI0U0QrRmRHdFQrd3BiQnpBK1Bxbk5YUjZLNXRsRkgzWWRIdGRsTmpCUkVFUW1DOEpWY0xqY0tJdWU4L3JsMkNicjdkTE9hdS8rWmxmN2hVWXd4MFhlRlc0dU9FVVdrVUNoT2M4NUw2alNWbDVlWHh6WDRCbUsxS0lnaVNrbEowUUF3WE5MUE9mOCtLeXZMN0QwSXNUd1VSUEhWdlJYOFA2SlZRVVJGUVJSWlFVSEJLYzU1SllCcW5VNUhRZXlnS0lnaXUzSGpSalZqTElaemZ1cjgrZk9WWXRkRHhFRm5UUzJBSUFneE1wbXNsOWgxRVBGUWp5Z3lIeCtmL295eC8rT2NyL0R5OG5wWTdIcUlPQ2lJSXZMeThub1NRQnBqekk4eDVpcVh5ODk2ZTN0UEVyc3UwdjRvaU9LUSsvajRMSkhMNWNjWlkwNit2cjU0NG9rbkFLQ2JUQ2FMOGZIeFdRMDZiT2hRNkIrN25YbDRlRGpiMmRudEFqQkJKcE5oMXF4Wm1EMTdOZ0JnNzk2OTJMaHhJOVBwZEZFK1BqN0ROQnJOMUFzWEx1U0xXekZwRDlRanRpTnZiMjl2VzF2Ylh3Qk1jSFIweExwMTYvRHFxNitDTVFiR0dLWlBuNDVQUC8wVVBYcjBBR01zeU5iV050WEh4OGQ4ajVjbUZvT0MyRTZVU3VYTGpMR2ZHR01EQnc4ZWpIMzc5aG0rcitHZTViQi8vMzU0ZVhrQlFCL0dXS0pTcWZ4N3V4ZE0yaFVGMGN6YzNkMDdlM3Q3YndIdy94aGp0cUdob2RpMWExZWo5OE81dUxoZzY5YXRDQThQQjJydlhOam80K096ejlQVDA2R2R5aWJ0ak81SE5DTWZINS8rQUE0enhoN3IxS2tUSWlNak1XbFN5MDZLZnZ2dHQxaXhZZ1dxcXFyQU9iOGtDTUt6NmVucFY4eFRzVFJad3pjdVU0OW9KbldHSmg3cjA2Y1B0bS9mM3VJUUFzQ1RUejZKUFh2MllNQ0FBV0NNRGFFaER1dEVRV3g3UmtNVFR6enhCUGJ2MzQ5SEhubWsxU3NjTUdBQTl1elpnekZqeGdBMHhHR1ZKTnVWVzZLR2hpWVlhNXNmTStkY1A4UUJuVTRIenZrcEd1S2dYVk5TUjJOREUyMkZoamlzRndXeERUUjNhS0lOdDBkREhGYUdnbmdmV2pNMDBWWm9pTU82U0hhZldteHRNVFRSVmpyNkVBY2RJM1pRYlRVMDBWWm9pRVA2S0lndDArWkRFMjJGaGppa1RiSmRlWHN6OTlCRVcrbUlReHkwYTlwQnRNZlFSRnVoSVE1cG9pQTJvYjJISnRvS0RYRklDd1d4QVdJT1RiUVZHdUtRRHN2YnQ3SUFsalEwMFZhc2VZaURqaEd0a0tVTlRiUVZHdUt3YkJURVAxanMwRVJib1NFT3l5WFpycnd0U1dWb29xMVkyeEFIN1pwYUFTa05UYlFWR3VLd1BCMDZpRklkbW1nck5NUmhPVHBrRUsxaGFLS3QwQkNIWmJEZS9hOEdXT1BRUkZ1UjZoQUhIU05LakJTSEp2THk4dHB0V3pURUlaNk9Fa1N6RFUxY3ZYb1Z5NVl0QStmY3FQM2l4WXNRQk9HKzFwMlhsNGZ3OEhDVWxwYmUxM3BhZ29ZNHhDSFpycnk1N25kbzR0S2xTM2pycmJjQUFOWFYxWGo2NmFjUkdSa0pBQkFFQWErKytpcHUzTGlCeFlzWFk5U29VUUJxaHdkZWZmVlZ1THE2WXNXS0ZkaXpadysyYmR0bVdHZDFkVFU2ZCs1c3RKMkVoQVNNSHorKzN2WkxTa3JnNE9BQUd4dWJlcThOR1RJRTU4NmRNMnFiT25VcVltSmlqTnBLU2txd2J0MjZGcDJJa3RJUWh6WHNtbG8xYjI5dmJ4OGZuLzhwbFVvK2V2Um9mdnIwYWQ0YWx5NWQ0bmw1ZVR3bUpvWnYzYnJWMEw1NTgyWStmLzU4bnBPVHc1OTk5bGxlVkZSa2VLMnlzcEtIaDRmelRaczIxVnVmVXFua1dxM1dxSzJtcG9ZcmxVcWp0blBuenZINCtIaWp0dXJxYXFObHk4dkx1WitmSDgvSnlURXNzMlRKRXE3VDZRenpvMGFONGxsWldhMzQ1SnlucEtUd0o1OThraXVWU3E1VUttOWE0aERIM2RwNDAwdGFMcXZkTlczTG9ZbURCdzhpSnljSHhjWEY2TjY5T3dCZ3o1NDlpSStQeHdjZmZBQjNkM2ZNbmowYkN4Y3VSSGw1T1FEQTN0NGVtelp0d2wvLyt0ZG1iVU9oVUdEbHlwWDQ3cnZ2Y09mT0hlemN1UlBPenM3NDZLT1BrSktTZ3VycWFxeGZ2eDd6NXMyRFZxdkZ5cFVyQVFBLy9mUVRoZ3daQW5kM2R3Q0FXcTFHVWxJU1pMTGFmMXFWU29XS2lncjA3dDI3VlorZGhqamFoOVVGMFJ4REU0V0ZoWEJ5Y2tKSlNRazZkZXFFRlN0VzRNc3Z2OFNXTFZ2UXJWczNBTURUVHorTmtKQVF6Smd4QSt2WHIwZElTQWhlZlBGRjJOdmJBd0FDQXdNYjNZWk1Ka05BUUFCV3JWb0ZtVXlHZmZ2Mm9WKy9mdGk3ZHk5eWMzTVJFUkVCQndjSGJOMjZGWkdSa1hCeGNRRUFIRHQyREJFUkVZYjFGQmNYdzluWjJUQmZVRkFBQndjSE9EaTBmalNDaGpqTXorb093RjFkWFk4enhrYloyZG5ocmJmZWFwT3pvbmZ1M0lHenM3UGhsN3hIang2SWlvb3kyZHU5OWRaYkNBZ0l3SUlGQytEbjUyZG9WNnZWVFc1bno1NDlDQW9LZ3BPVEV6am5pSXVMdys3ZHV6Rm8wQ0JzM3J3Wk4yL2V4TFp0MnpCanhneTg4ODQ3V0w5K1BSSVRFM0hseWhWOC9QSEhjSEp5UWxSVWxDR2tRRzBRVzlzYjFxVlFLUENQZi93RG5wNmVXTDU4T1ZRcVZZUkNvZmd6QU4vN1hqbXh2aUFDY0FCcWV4aDliM1cvN3R5NWcyblRwcUdrcEFRLy8vd3pUcHc0QWJWYWpiaTRPTVRIeCtPQkJ4N0E0TUdEY2VYS0ZYVHUzQmx5dWJ6SmRRWUhCd01BYkcxdEVSOGZEd0R3OHZLQ282TWpkdTdjaWVMaVlzVEh4eU02T2hxREJnMENBQncrZkJoWldWbVlPM2N1d3NQRHNYMzdkZ2lDZ0tOSGp3SUFRa0pDVUZKU2dzdVhMeU1rSkFRQW9OUHBvRmFyRVJRVWhBTUhEdHozUlF0ZHUzYXQrL2s2TjdZc2FUNnJDNkpPcHd1VXkrVTdxNnVybjR1TWpNU01HVFB3Mm11dlFhRm8vVWZWQndVQS92S1h2d0FBWG56eFJTeGJ0Z3kzYjk5R1ptWW1CZzhlak4yN2QyUENoQW5vMTY5ZmsrdE1TRWd3Q214NmVqcjI3ZHVIQ3hjdUlDUWtCQkVSRVRoKy9EamVlT01OQUxWbmFIVTZIYUtqb3dFQTA2Wk53OHlaTStIbzZHaTBYbjkvZnlRbEpkWGIzcmh4NDJCblo5ZnlEMytYVHFmRFo1OTloazgvL1JRQXdEay9WbHBhR3E1VUtyVzFzMXpIR05NQzBISE90WXd4bmFscEFEckdtUGJ1OGpvQVdzNjVybTQ3QUMxalRIZlBPazIrRGtEYjZnOWxRYXd1aU9mUG42OEU4THlQajg4aXh0aXEzYnQzMjF5NGNBR3JWNjgyMm1WcnJvS0NBcVNrcE9EQ2hRdUc0ejBBR0R0MkxMNzk5bHVFaG9iaXZmZmV3NXc1YzVDZW5vNzMzbnZQNlAxbFpXWDQ0WWNmbXR5T2k0c0xRa0pDc0diTkdzUHgzS0pGaXpCNThtUWNQbnpZY1BKRlQ2RlE0Sk5QUGtGb2FHaXpQb2RLcFRLcXZ5VktTMHZ4N3J2djR2VHAwMER0TC80SGFXbHB5d0V3cFZJcEJ3REdtQUtBM2QxcHczdmJlcnFoMXdHb1d2UFpMSVhWQlZFdkxTM3RRMDlQejU4VkNzWEIxTlRVUGhFUkVWaXpabzMrN0Yrem5UOS9IaGN1WElDdnJ5ODhQVDBSRnhjSG9QWXFsUG56NTJQaHdvVndjbkxDcVZPbm9GUXFEVDF2VFUwTkFPQ1ZWMTdCYTYrOTF1UjIzTjNkNGU3dWpoRWpSdWgvNFFFQTJkblo5UzRXOFBmM1IzSnlzc2xnNlhkSjY0cUtpb0pLcFVLblRwMmEvOEh2eXN6TXhLSkZpNUNibXdzQWhaenpHV2xwYWNmdXZzeFRVMU5sdnI2K2lqdDM3c2k3ZGVzbXQ3R3hVYWhVS3JsY0xsZlkyTmpJTlJxTlhDYVRLYlJhclZ3dWw4dGxNcGxDSnBQSnRWcXRRaWFUeVhVNm5Wd21reWtZWTNKQkVPU01NWDI3Z2pFbTEwL0xaREw1M1dVVWpERTVZMHh4ZDNuOTlJVVdmempTZmg1OTlORmUzdDdlU1VxbGt2djUrZkVEQnc1d1FSQmFOYWIyKysrLzgvRHdjTVA4YjcvOVpwaGVzR0FCUDNQbWpHRStQVDJkKy92NzgrVGtaTTQ1NThPSER6ZThabW9jVVM4Z0lNQm8zdFN5ZGRjMWR1eFkvdXl6ei9Kbm4zMldqeDA3MXVRNkwxKyt6Sjk2NnFtbVBwNFJRUkQ0a1NOSCtPT1BQODZWU2lYMzhmRko4ZlgxZlVEc2YwOXIxVkd1UkZCNGUzdi9TeWFUTFFEQW5ucnFLU3hac3FUWnUycDc5KzdGbmoxN29GYXJzWERoUXB3OGVSTC8rOS8vakpiSno4K0hxNnNyWkRLWm9kZThmdjA2c3JPenNYanhZcU9yYVV4ZFdYUDgrSEYwNmRJRi92NytScStWbHBiV093NnNycTVHY25JeWdOb2VVSDhNVzNkYXA5TWhLQ2dJZ2lDQU1ZYlhYMzhkWVdGaHpmcThLcFVLYTlldXhaZGZmZ25VSHYvdFNFdExtd2RBMDZ3VkVOSVlMeSt2TUtWU1dhWlVLdm1VS1ZQNDc3Ly8zcUlld2xKRVJFUVlwdXRlTVZQM2Fobzl0VnJkb3RwdjNyekpYM3p4UmYyVk5CVStQajR6eGY1MzZ3ZzZTbzlvNE9ucE9WZ3VsMy9KR0h2RTN0NGV5NWN2Tnd3bGRIVEp5Y2xZdkhneHlzdkx3VG4vWFJDRUtlbnA2V2xpMTlVUk5EM2daV1h5OC9QdjlPelpjeWRqN0dHdFZqc2tQajRlS3BVS2p6MzJXTDB6a3gyRlRxZkRqaDA3OFA3NzcwT3RWdXVISmtJdVg3NThUZXphT29vTzF5UFdwUi9pQUdDalZDcGJQY1FoWmFhR0psSlRVNWVMWEZhSDA2R0RDQUNlbnA0akZRckZRUUI5ZXZUbzBhb2hEcWxxWW1pQ3RLTU90MnQ2ci96OC9Pc3VMaTc3R0dQRHE2dXJINGlMaTBQWHJsM2g0ZUZodFU5eTQ1d2pOallXYjc3NUpzckt5c0E1VDVYSlpNR3BxYWtwWXRmV1VYWDRJQUxBN2R1M0svUHk4dmIwNnRXckc0QmhaODZjWWRuWjJmRDM5emQ1UTY2VXFWUXEvUE9mLzhTbm4zNkt1MmRUZDZTbHBUMmJtNXRiTEhadEhabDEvc20vRDE1ZVhtRnl1WHc3Z0s0REJ3N0UyclZyTVdEQUFMSExhaE8zYnQzQ1cyKzloVjkvL1JVQUtqbm5DOUxTMG5hSVhSZWhIckdlL1B6OGk2NnVyakdNc1RFbEpTV3VjWEZ4R0RCZ0FBWU9IQ2gyYWZjbE9Ua1o4K2JOdzgyYk4vVkRFMCtmTzNmdUc3SHJJclVvaUNaWTB4QUhEVTFJQSsyYU5rSEtReHcwTkNFZEZNUm1rT0lRQncxTlNBdnRtamFEbElZNGFHaENtaWlJelNTRklRNGFtcEF1eS9wekxoR1dPTVJCUXhQU1JqMWlLMWphRUFjTlRVZ2ZCYkdWTEdHSWc0WW1yQWZ0bXJZQk1ZWTRhR2pDdWxBUTIwaDdEbkhRMElUMW9WM1ROdEllUXh3ME5HRzlLSWh0eUp4REhEUTBZZDFvMTlSTTJuS0lnNFltckIvMWlHYlNWa01jTkRUUk1WQVF6ZWgraGpob2FJSVFNL0R4OFZta1ZDclZTcVdTejVvMWl4Y1dGamI0Yk5HU2toTCsrdXV2NjU4dHFsRXFsY3ZFcnArWUZ4MGp0cVBtREhIUTBFVEhSTHVtN2FpeElRNEFORFRSZ1ZHUEtBNmo3K0lJRGc1RzU4NmQ4ZlhYWHdQMFhSTWRFZ1ZSUkhXSE9PNDIwZEJFQjBWQkZKbW5wK2RnaFVKeEdFQW5uVTRYUnQ4MVFRZ2hoQkJDUkhSM3ZKQTN2U1N4VnRKNlNDY2hWb3FDU0lnRm9DQVNZZ0VvaUlSWUFBb2lJUmFBZ2tpSUJhQWdFbUlCS0lpRVdBQUtJaUVXZ0lKSWlBV2dJQkppQVNpSWhGZ0FDaUloRmtBaGRnR1dpblBPQU5nQ3NBTmdBelArMFJvN2RxeCttNjdtMmtZZEFtb2Z3VkVEUU0wWW83cytMQUFGc1dFMkFGd0J1Ti85djYyNU5xUlVLdldUbzh5MWpUclVBQW9BM0FCdysrNDhFUms5S3FNQm5QT3VBRHdBSkl0ZGk1bjRBN2pJR0NzWHV4QkN4NGlOc1VWdFQyaXR6TnJMazVhaElEWk1oaVorVWZQeTh0cXBsTmFwckt4czdHVTcwTCsveGFCL2lGYkt5OHREZUhnNFNrdEx4UzdGcEp5Y0hLeGN1VkxzTWtnejBURmlBKzZld1J3RjRMQmFyY2I0OGVQckxWTlNVZ0lIQndlVDMzMDRaTWdRbkR0M3pxaHQ2dFNwaUltSnFiZU9kZXZXSVNBZ0FQLys5Nyt4ZCsvZVp0ZVlrcEtDblR0MzRzc3Z2elJxLytxcnIvRGFhNi9oK3ZYcjZOcTFLN1JhTFZRcUZXSmlZdXJXK2p5QVJNWllRYk0zU0VoNzQ1eTdjczZuY001NVRVME5WeXFWUmw4VWMrN2NPUjRmSDIvVVZsMWRiYlJzZVhrNTkvUHo0ems1T1labGxpeFp3blU2bldGKzFLaFJQQ3NycThFdnBPR2NjNlZTMmVpWDFwdzVjNFlIQlFWeGpVYkRPZWY4czg4KzQvUG56K2VjYzE1VlZjVmZldWtsZnVEQWdYdmY5bHc3RFplUVpxRGhpMlpRS0JSWXVYSWx2dnZ1Ty9qNCtDQTJOaFpqeG96QjRzV0w0ZVRraENGRGhtRHIxcTFJVDAvSHBrMmJETHVFUC8zMEU0WU1HUUozZDNjQWdGcXRSbEpTa3VFcjJWUXFGU29xS3RDN2QrLzdxdS9DaFF0NDhza25vVkFvY1A3OGVjVEZ4YUdzckF3VEpreEFkWFUxS2lvcVVGaFlpTDE3OXlJdUx1NytmaGpFTE9nWXNSbGtNaGtDQWdLd2F0VXF5R1F5N051M0QvMzY5Y1Bldlh1Um01dUxpSWdJT0RnNFlPdldyWWlNaklTTGl3c0E0Tml4WTRpSWlEQ3NwN2k0R003T3pvYjVnb0lDT0RnNHdNSEJ3V2g3MDZaTmE5R3g1ODgvLzR5d3NEQUF3S0JCZzdCdDJ6WUFRRnhjSEd4dGJmSFRUejhoTGk0T05UVTFyZjRaRVBPaUhyR1o5dXpaZzZDZ0lEZzVPWUZ6anJpNE9PemV2UnVEQmczQzVzMmJjZlBtVFd6YnRnMHpac3pBTysrOGcvWHIxeU14TVJGWHJsekJ4eDkvRENjbkowUkZSUmxDQ3RRRzBWUnYrT3V2djBLcjFUYXJycUtpSXFTbnB5TXlNdExRZHU5eEtMRjhGTVJtOHZMeWdxT2pJM2J1M0luaTRtTEV4OGNqT2pvYWd3WU5BZ0FjUG53WVdWbFptRHQzTHNMRHc3RjkrM1lJZ29DalI0OENBRUpDUWxCU1VvTExseThqSkNRRVFPMjNBcXZWYWdRRkJlSEFnUU53YzNOcmNQc1RKa3d3bWwrNWNpVkdqeDZOWThlT1FSQUVRL2dtVDU0TUFDZ3RMVVZZV0JqdTNMbGo2QzB0OVF3dm9TQTJTM3A2T3ZidDI0Y0xGeTRnSkNRRUVSRVJPSDc4T041NDR3MEFnQ0FJME9sMGlJNk9CbEM3YXpsejVrdzRPam9hcmNmZjN4OUpTVW4xMWo5dTNEalkyZGsxV2tOY1hKeFJiNnIzMy8vK0YzMzc5alZxVTZ2VmNIRnh3YUZEaHpCdTNEZ2NPblFJQUF4L0FJamxvU0EyZzR1TEMwSkNRckJtelJyRDhkeWlSWXN3ZWZKa0hENTgySER5UlUraFVPQ1RUejVCYUdob3M5YXZVcWxnYjIvZnF0cVdMMStPZWZQbUdiV1ZsWlhCMXBZdW1wRVNDbUl6dUx1N3c5M2RIU05Hak1EcDA2Y043ZG5aMmVEYytPWUZmMzkvSkNjbm13eVdxUjRwS2lvS0twVUtuVHAxYWxWdHBvNHhyMTY5aXFLaUl0bzFsUkFLb3BucGo5a0FJRDQrdnQ3cm1abVo5WFpoVzBNZnR2NzkrK08vLy8wdnBreVpnb1VMRjlLdXFVUlFFRnRBcDlNaE9EallxSzJwWDI3OVNaUzZ5K2wwT2dRRkJVRVFCRERHOFBycnJ3TUFmSDE5RGNzOCtlU1RSdXU1ZDE3ZnRtclZLcnp5eWlzWU4yNGNBQ0EvUHg5aFlXSDQ3TFBQRE11cDFXckRjU3doa2xMM3lwcVdpSWlJTUV6WHZXS203dFUwZW1xMW1ndUMwTkpOTk9xWFgzN2hhOWV1TmN5LzlkWmIvUFRwMDN6Y3VIRThPanE2N3FKMFpZMEZvV3RORzhBNWR3SHdCSUNqWXRmU0VvSWdBRUM5RTBnbVRBUndoakYyeDl3MWthYlJybW5EOUhleVMwb3pBcWhYQUxvNzMySlFqOWdBenJrdGdKNzQ0MUVaalEvMHRjQ0pFeWVHWHJseXhVYy9mK1BHaldjQXdOM2RQVmJmMXJkdjN5dVRKMC8rc2EyMldVY042andxZ3pGR1liUUFGTVFHY0RNK1BHck9uRGxQWkdWbGZkWFlNbjM3OW4xNTE2NWQzN1RWTnV1Z2gwZFpJQXFpT0JRK1BqNzVqREhuQmw0dnE2bXBjYjE0OFNMMVZoMEUzWDBoRGkyQXp4dDUvVHNLWWNkQ1FSUlBnN2RJY002L2FNOUNpUGdvaUNJcEx5OVBBbEIyYnp2bnZMSzR1TGpSNDBkaWZTaUlJc25LeXFyaG5CKyt0NTB4bG5EdDJqV1ZHRFVSOFZBUVJjUTUvOCs5YllJZzFHc2oxbytDS0tMYnQyK2ZBbEQzNGFQVkdvMkdndGdCVVJCRmRPdldyU29BZFk4SEV5OWV2RmdoVmoxRVBCUkVrUW1DVVBjNGtVN1NkRkFVUkpGVlYxZWZCS0RpbktzMUdzMGhzZXNoNHFBZ2lpd3pNN09jY3g3SEdEdWRrWkZSTEhZOVJCeDA5NFVGNEp3ZkFuQi9UeGtta3RhaHJqWDE5ZlcxNTV3L3pUa1BaSXdGQU9nTHdBVzFGM1VUUU1zNUx3SndpekYyQmtCaVpXWGxzY3pNVFBvT1JUUHJFRUVjT25Tb2s0Mk56VDhBL0IxQU43SHJrUkxPZVNYbmZLc2dDS3ZQbno5L1creDZySlhWQjlIWDEvZDVRUkMyTU1hY0dHUHc5dlpHUUVBQWxFb2wrdmJ0aSs3ZHUwT2hvRDEwQU5CcXRTZ3RMVVZ1Ymk1U1UxTng1c3daL1BMTEwvb24xWlVCV0pDYW1ycFQzQ3F0a3pVSFVhNVVLajhFc0FBQUFnTURzV0RCQXZUdjMxL2tzcVRsMXExYjJMQmhROTBuMEgyV21wcjZLbXJ2SUNGdHhGcURxRkFxbGRzQXZOeTFhMWNzWGJvVVk4YU1FYnNtU2Z2eHh4K3haTWtTRkJjWEE4QlhqTEd3bEpRVWpkaDFXUXU1MkFXWWc0K1B6eHJHMkR4WFYxZHMzNzRkU3FWUzdKSWt6OTNkSFNFaElVaE1URVI1ZWZtZkFiam41dVllRWJzdWEyRjFQYUszdDNlRVRDYmIxNzE3ZCt6Y3VSUDkrdlVUdXlTcmtwK2ZqNWRlZWdrRkJRVUFNRDgxTlhXVDJEVlpBNnNLb28rUFR4L0cySzl5dWJ6YnhvMGJNV3pZTUxGTHNrb1hMbHpBekprem9kRm9LclZhcldkR1JzYi94SzVKNnF6cXlockcyRG9BM2FaT25Vb2hOS05ISDMwVWMrYk1BV1BNUWFGUWJCVzdIbXRnTlQyaXA2Zm5NSVZDOGFPYm14dGlZbUxvMjVETVRLUFJZT3JVcWJoMjdScDBPdDFUNmVucDM0cGRrNVJaVFk4b2w4dVhBOEFycjd4Q0lXd0hOalkyaHUvczBQL3NTZXRaUlJDOXZMdzhHR05QOWUzYkZ4TW5UaFM3bkE1ajFLaFJlUERCQndGZ3VLK3ZMeDBMM0FlckNLSmNMcDhGQUpNbVRRSmpWck8zYmZFWVk1ZytmVG9BUUJDRWhTS1hJMm1TRDZLSGg0Y3Q1M3lHUXFFdytpNUMwajZDZzROaFkyTUR4dGk0QVFNR3RPN2JWb24wZzJocmF6dUtNZWJzNCtPRDd0MjdpMTFPaDlPbFN4Y0VCZ1lDZ0tPenMzUHp2cXVjMUNQNUlITE9Rd0FnSUNCQTdGSTZyTkdqUndNQU9PZmpSUzVGc2lRZlJNYllNMER0aVFNaURpOHZMLzNrU0RIcmtESkpCOUhEdzhPWk1mYUlzN016M1ZVaElqYzNOL1RxMVF1TXNRR2VucDQ5eGE1SGlpUWRSQnNiRzA4QWVPaWhoOFF1cGNQejlQUUVBQ2dVaWhFaWx5SkprZzRpWSt6UEFEQnc0RUN4U3pFcm5VNkhPM2RxdjJGYm83SE1PNDhlZWVRUi9hU3ZtSFZJbFZVRXNUMTJTK2ZObTJleWZjNmNPWTIrNzRzdnZrQjFkVFVBSUNjbkIzRnhjUzNlZGs1T0RtYk1tQUcxV28zcDA2ZmpxNithZnZ6cGtpVkxvTlBwV3J5dDF1cmJ0eThBZ0hQK3AzYmJxQldSZEJBNTV3OER3QU1QUEdEMmJhV2xwWmxzVDBsSmFmQTlSNDRjUVd4c0xEcDFxaDFlNjlLbEN6WnUzSWpyMTYrM2FOdWRPbldDSUFpd3RiWEY1czJiY2Zic1dWUlVOUHhBY0VFUWNPellzWGE5dUtGWHIxNzZTZlAvWTFnaHFUK3N4UTBBZXZUbzBhNGJEUWtKTVV3TGdtQ1lIejU4T0Zhc1dBRUF1SFRwRXRhdVhRdDNkM2RFUkVRWWxpOHFLa0pVVkpUUitpWk1tSUFYWDN3UmdpQVloZ0xxNHB5anFxcEtQMTRIQUJnL2ZyekpNSDc3N2JmbzFxMGJHR09ReWRydjc2eWpvNk4rMHFYZE5tcEZKQjFFeGxodkFIQnljakxiTmtKRGE4ZW9OUm9OUWtORDhmbm5uOWQ5Zmd2OC9QeU01Z0hnNHNXTFdMeDRNVlNxNW4yN1dwMXhPRlJVVk5UclphdXJxekZtekJna0ppYldlNjlhcllhL3Y3L2hQYzgvL3p4dTNMZ0JvUFlQZzc1WDFHZzArUHp6ei9HblA1bG56N0ZidDlxSDR6SEdLSWdkalZLcExGTXFsYnl5c3BLYjIvRGh3MDIyUC9iWVkvWGFUcDQ4eWIvLy9ucythdFNvZXErWmF0UFRhclZjcVZUV2F4Y0VnVC8yMkdOY3A5Tnh6am4vL3Z2dmVWNWVIdWVjODVxYUdwUHZHVDkrUE0vSnlUR2F2Mzc5ZW9QYnZsL1YxZFZjcVZSeXBWSloyZlMvSExtWHBIdEVBSjBCdE90dFR4RVJFY2pMeXpQTU04WVFIQnhzbUU5SVNERE1WMVZWSVR3ODNPajlwdG8rL1BCRDlPblR4ekJmZHhjVUFPTGo0K0hvNklqaTRtSjA2ZElGeTVjdng2ZWZmbHIzdUt5ZTh2SnlPRGc0R09iVmFyVlpmMDQyTm9abk5OTTlhSzBnOVNBQ2dGbFBTdVRsNWVIWFgzK0ZWcXRGV0ZnWURoMHkvcDZZWmN1V1lmbHkwN2ZqMmR2YjQ4Q0JBMFp0Z1lHQjlkcjBkRG9kN096c0RMdWdnaUJnMkxCaHNMVzFSYTlldlF5MVBQTElJeGc4ZUhDRE5aZVZsVUd0Vmh0ZGU2dlJhTnJyRHhiZC90SUtrZzRpNTF6RkdPdFNVMU1EZTN2N05sOS9mbjQrd3NQRDRlSGhBWmxNaGpWcjF0UmI1cHR2dm1rd2lLWjZ2ejU5K3RScmUvREJCeEVkSFkzS3lrcDA3ZHJWMEs1U3FkQzVjMmNBdFVNMEdSa1oyTEZqQjlhdFcyZHlleHFOQmdxRkFqLzk5Qk04UER5TS9rQ3BWQ3JEMlZ0enFETytXV08yalZneFNRY1J0ZCsyMjZXNnV0b3NRZXpac3ljU0VoTEFHSU8vdno4R0RCaUE3T3hzekpvMXk3Qk0zYk9tQUl4TzNDeGR1clJGTnlvWEZCVEExZFhWTUY5V1ZtWUlwcWVuSnpadTNJaHg0OGJCdzhNREdvMEcxZFhWT0gvK1BJRGFjYzVmZi8wVk1URXgyTDkvUDhhUC8rUDZhNTFPQjdWYURUczd1NWIvRUpxcHBxWTJmNXp6NXAyaElrWWtIVVRHV0Q2QVhzWEZ4WEJ4YWZ1VGRhWjJlZnYzNzkva1dWTzkxYXRYWSsvZXZZMXVJejgvMzdBcmV2WHFWVHo0NElPRzQ3bno1OC9EemMwTlFPMVlvbHF0eHZ6NTh3RUFLMWFzd01tVEp6RjA2RkRNblRzWHZyNis4UER3d1A3OSszSG56aDJqUHdEVjFkV3dzN016NjNCR1dWbVpmdktPMlRaaXhTUWRSQUM1QUR3TEN3dk5lcjFwVlZWVnE0NURiV3hzNmgxVDNxdnVpWm1mZi80WlhsNWVXTEprQ1pLU2t0Q3BVeWVzV0xFQzJkblorUGpqaitIaDRZSC8vdmUvZU9hWloxQllXSWd0VzdiZzBVY2ZCVkRiTTIvWnNnVUhEaHpBMXExYkRidUt0cmEyU0VsSk1lcHB6YUcwdEJRQXdCaWpJTGFDcElQSU9iL0NHSHNxSnljSHc0Y1BOOHMySmt5WWdLS2lJc1B1WjkwenBBQ2dVQ2lNMmg1Ly9IR3NYcjBhUU8xeFUxaFlXTE8yVTFaV2hsT25UbUgrL1BtWU1tVUt0Rm90RkFvRmNuTno4Y29ycjJEQmdnWHc4UERBL1BuejBiOS9mMXk5ZXRYd3gwY1FCTXliTncrNXVibll0bTBiQmc4ZWpJTUhEK0pmLy9vWEdHT3dzYkhCMjIrLzNSWS9qZ2JsNStmckozUE11aUVySmZVZ1htYU00ZHExYTJiYnh0R2pSd0hBc0Z1WGtKRFE3UGUycEVmODMvLytoNUNRRURnN093T0E0UnVxYnQrK2phbFRwMkxDaEFrQWdNaklTRVJGUldIRWlCR0dreTh5bVF6dnZmY2VuSjJkRFdkR1gzamhCWVNHaGtLcjFjTGUzaDV5dVhtL1hlSFdyVnNBQU03NVZiTnV5RXBKT29pTXNVd0FaZzNpL1J4WEhUNTh1Tm5MZUh0N1kralFvZlZlOS9MeXFudmoyeXhWSHdBQUEwSkpSRUZVTFFJREErdU5Nd0pBNzk3R1h6ak1HRE9jY1cwUGx5OWZCZ0FJZ21ENm9selNLRWxmOUMyVHlkSUJJQ3NyUyt4U1RHck9jVm5kWmN6ZGE1bFRlbm82QUVBbWs1MFd1UlJKa25RUVUxSlNDam5udnhVV0ZocXVyeVR0Ny9idDI4ak56UVdBbkxTMHRGdGkxeU5Ga2c3aVhiRUFrSlNVSkhZZEhaYStOK1NjVTIvWVNwSVBJbU1zSGdCKytPRUhzVXZwc1BUam9JeXhiMFF1UmJJa0g4U2lvcUpUQU1wKytlVVhsSmVYaTExT2gxTlZWWVdFaEFSd3ppc1pZekZpMXlOVmtnL2l0V3ZYVkFEMmFqUWFIRGxDWDJEYjNoSVRFL1dYdHgxUFNVbXBFcnNlcVpKOEVBRkFwOU50QjRDWW1CaHd6c1V1cDhQZ25OZTloRytqbUxWSW5WVUVNVDA5UFkxem5waWRuWTBUSjA2SVhVNkg4ZU9QUCtySEQxUFQwdExxUHo2QU5KdFZCUEd1ZHdGZ3k1WXRGdnZJUVd1aTFXcXhjV050SnlnSXd2c2lseU41MGgxQnZrZGVYbDYybTV1YlgybHA2Y09jYy9qNStZbGRrbFg3L1BQUEVSc2JDODc1RCtmT25ZdHEraDJrTWRiVUkwS3IxYzRIVUxscjF5NWtaR1NJWFk3Vnlzckt3b1lOR3dDZ1doQ0VWOFd1eHhwWVZSRFBuei8vdXlBSUM3VmFMU0lqSSt2ZUVVRGFTRkZSRWQ1ODgwMm8xV29JZ3JBaVBUMzlvdGcxV1FPcjJUWFZ5OHZMUzNWemMrdGJWVlhsZStyVUtRUUZCUms5Zm9LMFhtRmhJZWJPbll2czdHd0ErQ0l0TFcyQjJEVlpDNnZxRWZVWVk2OEIrT3Jtelp1WVBuMDZ6cDQ5SzNaSmtwZVJrWUhwMDZmajZ0V3JBSEN5ckt4c3V0ZzFXUk5yZnVLV1FxbFVmZ1pnT2dCTW5EZ1JzMmZQTmp4NmdqUlBZV0VoZHV6WWdTKysrRUkvUnZzbFkreUZsSlFVT2pYZGhxdzVpQUFBcFZMNUtvQTFBTG94eGpCeTVFaU1HVE1HZ3djUGhxdXJLN3AwNldLNENiZWowK2wwcUtpb1FHRmhJVEl6TTVHWW1JaUVoQVFJZ2dBQWxaenpaV2xwYVIrS1hhYzFzdm9nQW9DbnAyZFB1VnkrRXNCVXhwaERrMjhnZFZVRGlORnF0VytmUDMrZTdqVXprdzRSUkwzQmd3ZDN0YmUzbjhZWUN3TGdDY0FWZ0NNay9xU0NOcVRqbkplaTlrbHM1em5uU1RxZGJuZEdSa2F4MklVUlFnZ2hoQkJDQ0NHRUVFSUlJWVFRUWdnaGhCQkNDQ0dFRUVJSUlZUVFRZ2doaEJCQ0NDR0VFRUlJSVlRUVFnZ2hoQkJDQ0NHRUVFSUlJWVFRUWdnaGhCQkNDTEZvL3g4Qlh1eFRMaGh4SHdBQUFBQkpSVTVFcmtKZ2dnPT0iLAoJIlRoZW1lIiA6ICIiLAoJIlR5cGUiIDogImZsb3ciLAoJIlZlcnNpb24iIDogIjQiCn0K"/>
    </extobj>
    <extobj name="ECB019B1-382A-4266-B25C-5B523AA43C14-4">
      <extobjdata type="ECB019B1-382A-4266-B25C-5B523AA43C14" data="ewoJIkZpbGVJZCIgOiAiMTY2MzI5NjY1OTU2IiwKCSJHcm91cElkIiA6ICIxMDI0NzE0MjU4IiwKCSJJbWFnZSIgOiAiaVZCT1J3MEtHZ29BQUFBTlNVaEVVZ0FBQVlZQUFBSXVDQVlBQUFDN0o2LzdBQUFBQ1hCSVdYTUFBQXNUQUFBTEV3RUFtcHdZQUFBZ0FFbEVRVlI0bk96ZGVWd1U5ZjhIOE5mc0xnaW9LQjZaYVpuVlR5c0syU1ZUd3NJN1ROTTB6YU1pelNQUlZNcmJURVB6eUtPODhyWlV0TXlyUThzREpjZ0Q5U3VzZUdSNGt3Y2V5Q1huSHZQNS9ZRzdNVndDQXN2eGVqNGVQbVJtWitielhvNTU3MmMrNy9rTVFFUkVSRVJFUkVSRVJFUkVSRVJFUkVSRVJFUkVSRVJFUkVSRVJFUkVSRVJFUkVSRVJFUkVSRVJFUkVSRVJFUkVSRVJFUkVSRVJFUkVSRVJFUkVSRVJFUkVSRVJFUkVSRVJFUkVSRVJFUkVSRVJFUkVSRVJFUkVSRVJFUkVSRVJFUkVSRVJFUkVSRVJFUkVSRVJFUkVSRVJFUkVSRVJFUkVSRVJFUkVSRVJFUkVSRVJFUkVSRVJFUkVSRVJFUkZTaUpGc0hVRjU1ZUhnNENTRjhoQkRla2lSNUFXZ0FvRFlBT3h1SFZsYVloQkJ4QUc1SWtuUVlRR2hLU3NxdXFLaW9lN1lPaklqeXg4UlFTQysrK0tLTG5aM2RHQUFmQTNDMmRUemxpUkFpUlFpeFVwYmwyU2RQbnJ4dDYzaUlLSGRNRElYZzRlSFJTNWJsRlpJa3VVaVNCSGQzZDNoNWVVR24wNkZCZ3dhb1diTW1OQnFOcmNNc0Uwd21FeElURXhFVEU0T0lpQWdjUG53WXg0OGZoeEFDQUpJQWpJcUlpRmhyMnlpSktEZE1EQVdqMXVsMDh3R01BZ0J2YjIrTUdqVUtqUm8xc25GWTVjdU5HemV3YU5FaUJBVUZXVlo5RnhFUjhSRUFrdzNESXFKc21CZ2VUS1BUNlZZQjZGKzllblY4L3ZubmFOZXVuYTFqS3RlT0hEbUN5Wk1uSXo0K0hnQitrU1RwbmZEd2NLT3Q0eUtpVEdwYkIxRFdhYlhhT1pJa0RhdGJ0eTVXcjE0Tm5VNW42NURLdllZTkc2SkRodzRJRFEzRnZYdjNuZ1hRTUNZbTVsZGJ4MFZFbWRoanlJZTd1M3MvbFVxMXNXYk5tbGk3ZGkwZWYveHhXNGRVb2R5NmRRc2ZmUEFCN3R5NUF3QWpJaUlpbHRnNkppSmlZc2lUVnF0OVRKS2tzMnExMm5ueDRzVm8wYUtGclVPcWtFNmZQbzJCQXdmQ2FEU21tRXdtdDFPblRsMnlkVXhFbFozSzFnR1VWWklrTFFEZzNLZFBIeWFGRXZUQ0N5OWc2TkNoa0NTcHFrYWpXV25yZUlpSVBZWmN1Ym01dGRCb05FZnExNitQN2R1M3c5N2UzdFloVldoR294RjkrdlRCbFN0WFlEYWJYNCtNak54cjY1aUlLalAyR0hLaFZxc0RBR0R3NE1GTUNxWEF6czRPSTBlT0JQRGY5NTZJYkllSkladG16WnE1U3BMMGVvTUdEZEMxYTFkYmgxTnB2UGJhYTNqcXFhY0FvS1dIaHdldjNSSFpFQk5ETm1xMWVoQUF2UFhXVzVBa1hta3JMWklrNGYzMzN3Y0F5TExzYitOd2lDbzFKb1lzWEYxZDdZVVF2aHFOQmoxNjlMQjFPSlZPMjdadFlXZG5CMG1TT2ozNTVKTU90bzZIcUxKaVlzakMzdDcrTlVtU2FtbTFXdFNzV2RQVzRWUTYxYXBWZzdlM053RFVxRldyVmpkYngwTlVXVEV4WkNHRTZBQUFYbDVldGc2bDBtclRwZzBBUUFqUjJjYWhFRlZhVEF4WlNKTDBKcEE1RUVxMjBheFpNOHVYcjlveURxTEtqSW5oUGxkWDExcVNKRDFYcTFZdHpwcHFRL1hyMTBlOWV2VWdTZEtUYm01dWo5ZzZIcUxLaUluaFBqczdPemNBZU9hWloyd2RTcVhuNXVZR0FOQm9OSzFzSEFwUnBjVEVjSjhrU2M4Q1FPUEdqVzBkU3FYMzNIUFBXYjcwc0dVY1JKVVZFOE45bHNSUTJwZVJVbEpTMEtsVHAwTHRjK3ZXTFhUbzBLSFFiYVdscFdIVnFsV1FaUm15TEdQejVzMjRkZXRXb1k5VDBobzBhQUFBRUVJOGJlTlFpQ29sUG9meVBpRkVFMG1TOE1RVFQ1UnF1N0lzNC9idHdqMysyR3cySXk0dUx0OXR1blZUVm52ZXZIa1RCdzRjd083ZHUyRTBHbkhreUJIVXJGa1RyVnI5ZDdVbU5UVVZmZnYyemZlNDE2OWZ4L0hqeHdzVmIySFZxMWZQOG1YcC9qQ0lDQUFUUTFiMUFhQk9uVG8yYWJ4dDI3WTUxclZxMVFyVHBrMkRwNmVuWXYzOTV5Ym5XTitoUXdkTW16WU5Cb01CL2ZyMVEvZnUzV0Z2YjQvRGh3OWovLzc5c0xlM3g3Qmh3ekJ1M0RnRUJBVEEyOXNiaXhZdHdtT1BQWVlCQXdiQXlja0p2LzZhLy9OeXNpYVNrbEtqUmczTGw3Vkx2REVpeW9HSjRUNUpraDRGQUJjWEY1dTBIeHdjbk9kcllXRmhpdVViTjI3Z3pUZmZ6TEhlUXFQUklDNHVEcjYrdnBnd1lRSzJiTm1DR1RObUFBRGF0V3NISHg4ZmJONjhHVXVYTG9XUGp3OTY5KzV0M1hmMDZORzRldlZxbnJGa1pHUVU1bTBWaWJPek13QkFraVFtQmlJYllHTDRUMVVBY0hKeUt0RkcwdFBUOGVhYmIrWlluMzNNWU1lT0hYQndLTnFzRUNxVkNuNStmcWhXclJwbXpKaUJ3WU1INDczMzNyTytialFhMGJoeFl4aU5SblR1M0ZueG51ZlBuNS92c1V1ang1RGxmVHVXZUdORWxBTVR3MzhjQVpUNE5OdXlMQ011TGc3aDRlRjVidVBoNFFGWmxvdmNSblIwTk5hdVhZdVVsQlNzVzdjT1RrNU82Tml4WTQ0NDFxMWJoLzc5KzhQVjFSWGR1blhEcWxXckhuanM5UFIwNnp4UzI3ZHZMM0tNK2JHenM3Tjh5VG5QaVd5QWlTR2JzamFqYXZaeEJDRHZNUVlnODFKUW5UcDEwS0pGQy9qNCtLQjE2OVo0NUpIYzd4T0xqNC9IamgwN2NPN2NPYno4OHN0NCtlV1hFUlFVaEY2OWVrR3RWZ1BJVEZLYk4yL0cwMDluRmdqRnhNUWdLaW9LclZ1M0xxWjNtSyt5OWNNZ3FpU1lHTzRUUXFSTGtsUXRJeU9qeEM4bkFUa3ZIZVVsdDNHRUI0MHhaSldSa1lITm16Zm4rcHFucHlkcTFxeUpsMTkrR1FCUXBVb1ZuRDE3RnI2K3ZwZzllelllZi94eEFNRG5uMytPWmN1V1ljZU9IZmorKysveHpqdnZsR2hpTUJxTjF2QkxyQkVpeWhNVHczOVNBRlJMUzBzcjBjUWdTUktxVmF1R29LQ2dQTGZ4OXZaVzlGdzhQRHl3ZCs5ZTFLNmQ5MWlzaDRjSDl1L2YvMUN6d2xhclZnMEJBUUhZdDI4ZnpwdzVnMy8rK2NjYWo0K1BEN1JhTFRadTNJaEhIMzIweUcwVWhHV0FXd2lSWHFJTkVWR3VtQmp1a3lUcEZvQjY4Zkh4K1o2QUgxWjhmRHpHakJrREFQaisrKy9Sc1dOSE5HalFBSXNXTFVMLy92M2g0T0NBTjk1NEEyYXp1ZGphN05xMUt6UWE1WTg2SXlORE1aNWlOcHR4L1BoeEJBY0g0OENCQTJqYXRDbDY5ZW9GQVBqb280L2c3T3lNWmN1V1lkT21UZWpWcTVmMUpyU1NrSlNVWlBueWJvazFRa1I1NHAzUC80a0JnTmpZMkJKdFpONjhlZFp5ME5qWVdQenl5eThBTXNjTi92ampEOWpiMitQT25UdjQvUFBQaTZXOXNMQXdORy9lSEJNblRzVDI3ZHZ4MDA4L3dkM2RIZTNidDBkb2FLaDF1MTI3ZG1ITm1qVjQ5dGxuc1dIREJzeWJOdy9QUFBNTVZLck1YNUcrZmZ0aTQ4YU5pSStQUjY5ZXZUQnExQ2pyV0VkeFMweE1CQUJJa3NURVFHUUQ3REhjSjRRNEowblM2MWV2WGtYTGxpMUxwSTNmZi84ZDU4K2Z4OHlaTXdFQTdkdTN4OVNwVXpGOCtIQzBiOThlUzVjdVJaOCtmVEI2OUdqMDZORURtelp0UXA4K2ZRQUFYYnAweVJvcmdOd0hud0ZnOSs3ZFdMWnNtWFhaYkRiajRNR0QxakxRdTNmdm9uYnQyZ2dKQ2JGdTgrdXZ2MXJiT0hMa0NJWVBIdzZWU2dVZkh4L3JObzgvL2pnQ0FnSXdmdng0SkNRa2xOaEFmWlpwT3ZLK29ZS0lxS1M1dTdzUDArbDBZczZjT2FLazNMaHhRNXcrZmRxNmJEYWJ4ZVhMbDRVUVFzaXlMRkpUVTYydkhUeDRVTnk4ZWJQQXgrN2N1Yk5JVEV3c3RsaGxXUmF5TEJmYjhRcGovZnIxUXFmVENhMVdPOHZXdnhkRWxSRjdEUGRKa2hRRkFGZXVYQ214TnVyWHI0LzY5ZXRibDFVcUZaNTg4a2xMKzNCMC9POStyc0krUlc3bnpwM0ZFcU9GTGN0MkxZUGVzaXpyYlJZRVVTWEdNWWI3VkNwVkpBQmN1SERCMXFGVWVwR1JrUUFBbFVwMTBNYWhFRlZLVEF6M2hZZUh4d29oenNmR3h1TGF0V3UyRHFmU3VuMzdObUppWWdEZ3FsNnZ2MkhyZUlncUl5WUdwUjBBY09EQUFWdkhVV2xaZWd0Q0NQWVdpR3lFaVNFTFNaS0NBT0RRb1VPMkRxWFNzcFRRU3BMMGg0MURJYXEwbUJpeWlJdUxDd0dRZFB6NGNkeTdkOC9XNFZRNnFhbXBDQTRPaGhBaVJaS2trcG1oajRnZWlJa2hpeXRYcnFRRDJHQTBHaC80d0JvcWZxR2hvWmJwTUhhSGg0ZW4yam9lb3NxS2lTRWJzOW04R3NpY1VscVUwSjI5bEpNUUFoczJiTEFzTHJabExFU1ZIUk5ETnBHUmtYb2hSR2gwZERUMjdObGo2M0FxalNOSGpsanVYNGpRNi9XaEQ5cWVpRW9PRTBQdXBnREFpaFVyc2s0QlRTWEVaREpoOGVMTVRvSXN5OU5zSEE1UnBhZTJkUUJsMGMyYk42UHIxNi9mUERFeHNZa1FBczJiTjdkMVNCWGFUei85aEIwN2RrQUljZWpFaVJQamJSMFBVV1hISGtNZVRDYlRDQUFwNjlhdHc2bFRwMndkVG9WMTRjSUZMRnEwQ0FEU1pGbit5TmJ4RUJFVFE1NU9uang1V1pabGY1UEpoTEZqeDJhZDhaT0tTVnhjSEQ3OTlGTVlEQWJJc2p3OU1qTHlqSzFqSWlKZVNzclh6WnMzSStyWHI5OGdOVFhWSXlRa0JLMWJ0MGIxNnRWdEhWYUZFQnNiQ3o4L1AwUkhSd1BBRnIxZVA4cldNUkZSSnZZWUhrQ1NwT0VBZnJsKy9UcmVmLzk5L085Ly83TjFTT1hlcVZPbjhQNzc3K1BpeFlzQXNEOHBLZWw5VzhkRVJQK3gzZHpLNVl0R3A5TjlCK0I5SVBOUm1VT0dERkZNb1UwUEZoc2JpelZyMW1ETGxpMldlMFIrbGlTcGQzaDRPRXUvaU1vUUpvWkMwT2wwSHdHWUE4QlpraVM4K3VxcmFOZXVIWm8yYllxNmRldWlXclZxT1o2dFhGbVp6V1lrSnljak5qWVdVVkZSQ0EwTlJYQndNR1JaQm9BVUljUlV2VjQvMzlaeEVsRk9UQXlGNU9ibTlvaGFyWjRKb0k4a1NWVnRIVTg1a3daZ3U4bGttbkR5NUVuT2JVNVVSakV4RkZIVHBrMnJPems1dlNkSlVtc0FiZ0RxQXFnQlBoWFB3aXlFU0FSd0Y4QkpJY1FCczltOC90U3BVL0cyRG95SXFGTFI2WFJDcDlOeGtpY2lLakpXSlJFUmtRSVRBeEVSS1RBeEVCR1JBaE1ERVJFcE1ERVFFWkVDRXdNUkVTa3dNUkFSa1FJVEF4RVJLVEF4RUJHUkFoTURFUkVwTURFUUVaRUNFd01SRVNrd01SQVJrUUlUQXhFUktUQXhFQkdSQWhNREVSRXA4QWx1NVp4V3EyMEhvSk5sV1pLazBRQWdoTWo2UE9Vd3ZWNi9yYlJqSTZMeWlZK2hMUDlNbG1TUVZkWjFack81UittR1JFVGxHUzhsbFhONnZmNlFFQ0l1bjAyU1RDYlQ3NlVXRUJHVmUwd001WjhKd0UvNXZMN3Z6Smt6aHRJS2hvaktQeWFHaW1GN1hpOElJYmFVWmlCRVZQNHhNVlFBOSs3ZE93QWdLZnQ2SVVSS2ZIejhMellJaVlqS01TYUdDdURDaFFzWlFvaXQyZGRMa2hSODVjcVZkRnZFUkVUbEZ4TkRCU0dFeUZHT0tzc3lTMVNKcU5DWUdDcUkyN2R2aHdCSXliSXF6V2cwTWpFUVVhRXhNVlFRTjI3Y1NBV1FkVHdoOU15Wk04bTJpb2VJeWk4bWhncEVsdVdzNHd3Y2RDYWlJbUZpcUVEUzB0TDJBMGdYUWhpTVJ1Tm1XOGREUk9VVEUwTUZFaFVWZFU4SXNWT1NwSU9uVHAyS3QzVThSRlErY2E2a0NrWUlzUm5BbzdhT2c0aktMODZ1ZXA5T3A5c1BvSzJ0NDZEL0NDR082Zlg2RnJhT2c2aXk0YVdrL3pBcGxER1NKTDFzNnhpSUtpTmVTc29tUER6YzFpRVFBQThQRDF1SFFGUnBzY2RBUkVRS1RBeEVSS1RBeEVCRVJBcE1ERVJFcE1ERVFFUkVDa3dNUkVTa3dNUkFSRVFLVEF4RVJLVEF4RUJFUkFwTURFUkVwTURFUUVSRUNrd01SRVNrd01SQVJFUUtUQXhFUktUQXhFQkVSQXBNREVSRXBNREVRRVJFQ2t3TVJFU2t3TVJBUlhMejVrMWJoMEJFSllTSm9ZU3NYcjBhdi83NnEyS2RFQUpqeG96QjBhTkg4OXd2UFQwZDY5ZXZSMnBxYWttSGFHMXYyTEJodUhIalJvSDN1WG56SnZyMjdZdkV4TVFTakl5SWJFVmo2d0FxcXBNblQyTGd3SUdLZGQ5ODh3MXExNjZOclZ1MzRxbW5ua0xkdW5WejdHZG5aNGVyVjY5aTNMaHhXTFJvRVZTcXZITzN3V0NBcDZjbnFsV3JwbGlmbkp5c1dKZWNuSXhqeDQ1QnJWYm5PSWFEZ3dPZWZmWlpMRm15QkRObnpzeTFqYzZkTytkWW41eWNqRzdkdXNIT3ppN0hhMEZCUVhuR1RFUmxIeE5ETWR1MGFSTzJiOStPcTFldjR0cTFhOUJvTlBqeHh4OHhaODRjbUV3bWZQYlpaNGlKaWNIRWlSTXhhZElrUFBYVVU0cjkxV28xSms2Y2lLRkRoMkxMbGkzbzNidDN2dTJwVkNxRWhvWmFsODFtTTE1KytXWEZPZzhQRDhVK3VTVVRJUVE2ZE9oZ1hVNU9Uc2FoUTRjQUFIRnhjUWdQRDdlK0Zoa1ppVHQzN3FCOSsvYldkZW5wNlZDcFZQRDA5SHpRdDRpSXlqZ21obUxXcDA4ZnZQamlpMWk1Y2lVV0xseUlhOWV1WWNDQUFVaFBUN2UrRG1TZWJDZFBub3llUFh1aVI0OGVpbU9vVkNxODhjWWJXTEJnQVRwMTZnUm5aK2RpamRGZ01HRDM3dDI1OWlBc1BEdzhJSVNBUnFQQnpKa3pzVy9mUG1pMVd1ellzUVB0MnJYRHhJa1Q0ZUxpZ3VlZmZ4NHJWNjVFWkdSa25yME9JaXBmbUJoS1FHaG9LTnEwYVlNZVBYcmdtMisrZ1krUEQvcjE2NWRqdStqb2FCaU54bHlQRVJZV0JqczdPMnpZc0FIRGhnM0xzeTFabHRHMmJkc2M2M05iVnhRcWxRcGVYbDdvMXEwYnRtN2RpbzBiTjZKLy8vN1lzR0VERGg4K2pDKy8vQktkTzNmR3lwVXJNV3JVS0F3WU1LQlkyaVVpMitIZ2N3bjQ4ODgvMGFaTkd3QkFvMGFOY09USUVmVHQyeGQ5Ky9iRnVISGpzSHo1Y2dEQS9Qbno4Y3d6eitUWVB5a3BDUWNQSHNSWFgzMkZMVnUySURrNU9jKzJWQ29WZ29PRHJmOHMxL2V6cm50WWdZR0JhTjI2TlZ4Y1hDQ0V3TTZkT3pGMDZGQ0VoWVZoNmRLbGNIZDN4NnBWcStEcjY0dlBQdnVNZzlKRTVSeDdETVVzTGk0Ty8vNzdMd1lNR0lBYk4yNmdSNDhlMEdnMDJMeDVNd0RnblhmZXdaVXJWekIwNkZCRVIwZm5lb3pObXpmRHc4TURPcDBPcjd6eUNnSURBK0huNTVkak83UFpuT3ZnYjM0c1BaU3M0d2tQMHF4Wk05U29VUU5yMTY1RmZIdzhnb0tDTUdQR0RQemYvLzBmQUdEcjFxMjRjT0VDL1B6ODBMZHZYMlJrWkJRcUppSXFXNWdZaWxtdFdyV3M1YWc5ZXZUQTl1M2IwYlZyVjN6d3dRY0Yyajh1TGc2QmdZRll0R2dSQU9Damp6N0NlKys5aDY1ZHU2SkJnd2FLYlRNeU1tQXdHSEk5eWVkMTRrOUpTWUdUazlNRGV4SVRKMDZFSkVtSWpJekV4bzBiY2ZyMGFYVG8wQUg5K3ZYRDd0Mjc4Y2tubndESXZKUmxOcHN4WThZTUFFRC8vdjBMOUQ2SmlNbzhuVTRuZERxZEtFN2R1M2NYeWNuSm9sZXZYdFoxdlhyMXNpNTM3ZHBWc2Iwc3k4TGYzMTlNbWpSSnNmN3JyNzhXZ3djUEZtYXpXYkUrT2pwYTlPdlhUN0hPWkRMbGVCODZuVTZZVENZaGhCQ25UNThXUFh2MkxQQjd1SHIxcXZqNTU1OUZjbkp5anZlV1BaN2laUGw1MlByM2dxZ3k0aGhETVR0MjdCZ21USmlBUVlNRzRmcjE2K2pmdno4U0VoTHc0WWNmNHNNUFA4eDMzeVZMbHVEOCtmTVlQMzY4WXIyZm54OWlZMk14Yjk0OHhmcnIxNi9uNkVVOHlPblRwL0g4ODg4WGVQdUdEUnZpcmJmZXd1dXZ2NjVZSHgwZERTR1U1MjFibDZwNmVIalVkM2QzenpuS1QwU0Z3a3RKeGF4WnMyWm8wcVFKbkoyZDBiTm5UMnpac2dYdnZQTU92dnZ1T3dDWll3eVc4UVlMczltTXI3LytHbi84OFFkV3IxNmRvenpWd2NFQmMrZk94WWNmZm9qazVHU01IejhlVmF0V3hZa1RKK0RxNmxxbytQYnMyV010bWEwSVBEdzhuaEJDdEFNd1FBang2djBiQW4rd2NWaEU1Um9UUXpHclVxVUtxbFNwa21POTJXeEdlbm82SEJ3Y0VCMGREWlZLWmIyM1lkR2lSUWdKQ2NIcTFhdng5Tk5QNTNyY3A1OStHa3VYTHNVbm4zeUM3Nzc3RG41K2Z2ajk5OSt4Wk1tU1hMY1hRc0JzTmlNK1BoNHFsUXFTSkNFME5CUTNidHl3Vmt3Vmh0bHN6bEVDVzVnQjdPTDB3Z3N2UEcxdmI5OWVDREZRQ05IY0prRVFWV0JNRENYb2pUZmVBQUIwN2RvVkZ5NWNnRjZ2eDVRcFUvREREei9nNzcvL1J2ZnUzUUVBQXdjT3hJY2Zmb2dhTldya2V6eFhWMWRzM3J3WjFhcFZ3OTkvLzQyR0RSdml5U2VmVkd3alNSSWNIUjBoeXpKYXRXb0ZrOG1FVnExYVFhVlNvVTZkT3BnNGNXS2hLNW1BelBzcUh1VGRkOTh0OUhFTDZzVVhYM3hXbzlGMGtDUnBFQUEzSVBPOUVsSHg0MS9XZlphQnpxeFRQNVIxMmVkRXlrNElBWlBKVktSRVlHdVdPNitGRUdOVkt0VWdBRTBMc1h0QVNjVkZaVjZxTE1zclQ1dzRrV0RyUU1vejloaktzZnlTQXBENWlibzhKZ1VBMW9GdFNaTGFBS2hkeU4ybkZudEFWRzVJa3VRQ1lLS3Q0eWpQbUJpb1dGMjhlQkdOR3pmT2QxYllnckJjSm9xSWlPZ01RTkxwZEN1RUVBMEI2Q1JKcXBmZnZrS0krUS9WT0pWWDNTUkpla2FTcEx5bkNxQUNZV0lvSjI3ZnZvMDFhOVpnNHNUL1BnZ0ZCQVJnNk5DaHFGY3Y5L1BrMnJWcjBhWk5HelJxMU1pNjdyZmZmZ09RT2U2UkgxbVdrWktTZ3FTa0pDUWxKU0V1TGc1eGNYRzRkZXNXYnQrK0RYOS9memc1T1NuMk9YdjJMRDc2NkNOOCsrMjNlUEhGRjR2NlZuTWpJaUlpaGxnVzNOM2RXNnRVcW1GQ2lGY2tTY3BScjZ2WDY4Y1VaK05VUG1pMVdnQVlMWVJJczNVczVSMFRReEdOR2pVS0owNmNVS3pyMDZjUHRtL2ZybGlYa0pDQUJRc1d3TXZMNjZIYUN3a0pRVXhNakhVNUppWUcrL2Z2eCtUSmszUGQvdkxseTlpMmJadWlOUFh1M2JzSURBeTBEa3pYcWxWTHNZL0JZTURycjcrTzlQUjBHSTFHT0RnNG9IcjE2bkIyZGtiTm1qWGg0dUtDV3JWcW9WNjllb2lMaTFNa2huLy8vUmYrL3Y2WU5HbVNOU25jdW5VTDE2NWR5ekh0OThNNmNlSkVDSUFRQVBEdzhHaGhOcHMvVnFsVXJ3Sm9sTjkrUkZRd1RBeEZ0SERoUWlRbko2TnQyN2JZdm4wN0dqWnNDQUM0Y2VNR0FnSUNySmRTdkwyOThlaWpqejUwZTd0MzcwYWZQbjNRdjM5LzNMcDF5M3J5N3RLbGkySzdYYnQyQVFDKy9mWmJqQmt6QnRldlgwZWRPblhnN095TXFWT25Zdmp3NGNqSXlJQy92eitXTDErZTQxTi9VbElTL3Zyckx6ZzZPaGI0Y2xCMGREU0dEUnVHNGNPSHc4Zkh4N28rSVNFQmt5Wk53cFFwVXg0Nk1lWWxQRHo4S0lDakFQRENDeSs0MmRuWmpTaVJob2lvOGluS2xCajc5dTBUSDN6d2dYVTVJeU5EZUh0N1c1ZlQwdEtFVHFmTE1aMUVZWjAvZjE3b2REcGhNQmlzNjZaUG55NisvLzc3WExjUERRMFZreWRQRm1scGFhSno1ODRpSWlKQ3pKa3pSOHlhTmN1NnpZb1ZLMFNmUG4zRWpSczNGUEVYOW5zUUhoNHVmSHg4UkZCUWtHSzlMTXNpTlRWVmhJYUdDaTh2TDNIbzBLRkNIWmRUWWxCaGFiWGFlVHFkVG1pMTJrOXRIVXQ1eHg3RFE5aTFhNWZpT1F2eDhmR0t5ek4zN3R4QjFhcFZVYlZxMVlkcTUvdnZ2d2NBUllWUlpHUmtyby9jQkRKdm1CTkNvSGZ2M3ZEdzhNRGV2WHR4NDhZTmZQMzExOVp0aGd3WkFqczdPL1RyMXc5YnQyNUY3ZHIvRmY2MGF0V3FRSEVGQkFSZ3dvUUpjSEp5d3BJbFN6Qi8vbnlrcDZmRFpESkJwVkxCMGRFUlRrNU9lT0tKSnpCaHdnUXNYcndZelpvMUs4cTNnSWhLRVJOREVWMi9maDJob2FFNGQrNGN2djMyVzdpNHVHRDgrUEdLRSt5ZE8zY2UrakxTdVhQbkZET2hkdXJVQ1VhakVVbEpTWmcwYVZLdSs2eGZ2eDZKaVludzkvZUh2NzgvUWtORFVhTkdEWFRyMWkzSHRoczJiRkRFTEVrU0RoNDhXS0RZRWhJU01IbnlaRFJwMGdUVnExZUhrNU1UcWxhdG11dWQzOHVXTGNPR0RSdVlHSWpLQVNhR0lscTZkQ2xrV2JaVytYVG8wQUVKQ1FuNDU1OS9yRk5GbU0xbUdBd0d0RzdkR2ovKytDUHExNjlmNkhaV3Jsd0pQejgvTEZ5NEVFQm1MMlhkdW5XNGRPa1NBZ0p5djQ5TENJRXZ2dmdDL3Y3K2NIRnh3VnR2dlFVQUdEcDBhTDV0bVV3bWFEUUYvNVdvV2JObXJza21ONE1HRFlMQllDandzWW5JZHBnWWlzQmtNdUhhdFdzNXByRHc5UFRFZ1FNSGNtemZxVk9uWEQ5RkY4U1FJVVBRcEVrVGEySUFBTDFlanhNblRxQlRwMDQ1dHQrMWF4YzJidHlJUzVjdTRlTEZpd2dQRDRldnJ5K0dEeCtlNjRsNTU4NmQxcTlUVWxMZzZPZ0lJUFBPNDd5bTZFaE1UTFRlSVc0d0dPRHA2Wm52elhiSnlja0lDd3Q3NkV0cVJGUTZtQmlLUUtQUllObXlaUVgrdEp5ZW5wNmorcWVnbWpScGttUGRuRGx6WUc5dmIxMU9UVTNGcUZHajRPYm1CZ0JvMEtBQjNuNzdiVHp5eUNONDhjVVhVYnQyYmNURXhPU1k3eWo3Tk5tM2I5K0dpNHVMZFRrb0tBaHF0VnF4amRsc3hzc3Z2NXdqcHVEZzRCemI1cmM5RVpWZFRBeEZsTnVKUHJmWlJzZVBIMitkVlRVM1pyTVpPM2JzZ0krUFQ1N2JaSldXbG9ZK2ZmckEwOU1UUTRjT2hiMjlQVDcrK0dPNHU3dGp4SWpNU3MwMmJkcFlaMUMxbExVV3hKa3paM0o5QmpVUlZTNU1EQStwUjQ4ZTFxK0Rnb0p5dkI0VkZaWHZyS24vL1BNUFZxNWNhUjBIZUJCSFIwY0VCZ1ppMmJKbGVQdnR0MUduVGgyMGJOa1NJMGVPdEc2emYvOStoSWVINC9UcDA0aUppY0hNbVRNTGRPeWRPM2NxcXF5SXFISmlZbmhJbGp1ZHMvWVd6R1l6V3JkdURWbVdJVW1TNHFTZFhXUmtaS0dmaitEczdJeng0OGZqcmJmZXdzeVpNL0cvLy8wUFVWRlJhTm8wY3dMUzI3ZHY0Nm1ubmtMUG5qM1J1SEZqNjd4RDJXK0d5enJtRUJvYWlzVEVSTFJ2Mzk2Nkx2djIrY2w2WXhzUlVZVlFsQnZjTGx5NFlQMDZ0K2NmR3d3R0ljdHl2c2NZTjI2Y09INzgrQVBibWpadFdxN3J6V2F6MkxoeG8vajc3Ny96M1gvRmloVTUxcTFhdGNyNjliVnIxOFRSbzBldHk4T0hEOC8xUFpuTlpqRjgrSERyc3NGZ0VBTUdETWp6K2M5bXMxa01HREJBY1hOZVFmQUdOeW9zM3VCV2ZQZzhodnZLNC9NWUtqTEwvRW9SRVJIOEhhVUMwV3ExOHlSSkdpMkVHSzNYNjc5KzhCNlVsNGViRzVtSWlDb2NKZ1lpSWxKZ1lpQWlJZ1VtQmlJaVVtQmlJQ0lpQlNZR0lpSlNZR0lnSWlJRkpnWWlJbEpnWWlBaUlnVW1CaUlpVW1CaUlDSWlCU1lHSWlKU1lHSWdJaUlGSmdZaUlsSmdZaUFpSWdVbUJpSWlVbUJpSUNJaUJTWUdJaUpTME5nNmdMTEc4a2hKSXFMS2lqMkcrNFFReDJ3ZEErVncydFlCRUZWRzdESGNwOWZyVzlnNmh1S2cwK2tFQUVSRVJFaTJqb1dJeWlmMkdJaUlTSUdKZ1lpSUZKZ1lpSWhJZ1ltQmlJZ1VtQmlJaUVpQmlZR0lpQlNZR0lpSVNJR0pnWWlJRkpnWWlJaElnWW1CaUlnVW1CaUlpRWlCaVlHSWlCU1lHSWlJU0lHSmdZaUlGSmdZaUloSWdZbUJpSWdVK0tDZWNrNnIxYllEMENtWDlmT3lMSWJwOWZwdHBSY1ZFWlZuVEF6bG4wbVNwTkhaVjJaZFp6YWJlNVJ1U0VSVW52RlNVam1uMStzUENTSGk4dGtreVdReS9WNXFBUkZSdWNmRVVQNlpBUHlVeit2N3pwdzVZeWl0WUlpby9HTmlxQmkyNS9XQ0VHSkxhUVpDUk9VZkUwTUZjTy9ldlFNQWtyS3ZGMEtreE1mSC8yS0RrSWlvSEdOaXFBQXVYTGlRSVlUWW1uMjlKRW5CVjY1Y1NiZEZURVJVZmpFeFZCQkNpQnpscUxJc3MwU1ZpQXFOaWFHQ3VIMzdkZ2lBbEN5cjBveEdJeE1ERVJVYUUwTUZjZVBHalZRQVdjY1RRcytjT1pOc3EzaUlxUHppRFc0VmlDekxXMVVxMWJ2M0Z6bm9UQVdtMCtuMkEyaHI2emdlbGhBQ0FPYnJkTHI1dG83bFlRa2hqdW4xK2hhMmFKczloZ29rTFMxdFA0QjBJWVRCYURSdXRuVThWSzZVKzZRQUFKSWtRWklrVzRkUkxDUkpldGxXYmJQSFVJRkVSVVhkMDJxMU95VkpxblhxMUtsNFc4ZEQ1VTk0ZUxpdFF5QUFIaDRlTm0yZmlhR0NFVUpzQnZDb3JlTWdvdktMbDVJcUVLMVcyMGlsVW8wRE1LVlpzMlpOYkIwUEVaVlBUQXdWUkxObXpUb0MwQU40U1pLa09tcTErbi91N3U1djJUb3VJaXAvbUJqS1A3VldxNTJzVnF0M1M1TGs0dUhoZ1ZkZWVRVUFuRlVxMVhhdFZqc2J2R1JJUklYQUUwWTU1dXJxV3F0S2xTcnJBSFJScVZRWU5HZ1FoZ3daQWdEWXNHRURGaTllTERjS0VuWUFBQ0FBU1VSQlZKbk41dkZhcmJhRjBXanNjL3IwNlZ1MmpaaUl5Z1AyR01vcGQzZDNkM3Q3KytNQXV0U29VUU1MRml6QVJ4OTlaQzNYZS8vOTk3RjgrWExVcVZNSGtpUzF0cmUzajlCcXRaNjJqcHVJeWo0bWhuSklwOVAxbHlUcHFDUkpqWnMyYllxTkd6ZkN5OHNydCszd3d3OC9vRm16WmdEd21DUkpvVHFkN3VOU0Q1aUl5aFVtaG5La1ljT0dqdTd1N2lzQWZDOUprbjIzYnQyd2J0MDYxSzlmUDg5OWF0ZXVqWlVyVjZKdjM3NEFZQWRnc1ZhcjNlam01bGExbE1JbW9uS0dpYUdjMEdxMWplcldyZnVYU3FVYTR1RGdnTTgvL3h4VHBreUJuWjNkQS9mVmFEUVlNMllNWnMyYUJTY25KMGlTMUUrdFZoOWpTU3NSNVlhSm9SeXdsS0pLa3ZUU1k0ODlodFdyVitPdHR3cGZpZHF4WTBjRUJnYml5U2VmaENSSno3T2tsWWh5dzhSUXRpbEtVVjk1NVJYODhNTVBlTzY1NTRwOHdDZWZmQktCZ1lGbzE2NGR3SkpXSXNvRkUwTVo1ZXJxV2t1bjAvMGlTZEowbFVvbERSa3lCSXNXTFVMMTZ0VWYrdGhPVGs3NDZxdXY0Ty92RDdWYUxVbVNORjZyMVFhOThNSUw5WW9oZENJcTU1Z1l5cUQ4U2xHTEMwdGFpU2d2VEF4bFRFRkxVWXV4UFphMEVwRUNFME1aVVpSUzFPTENrbFlpeW9xSm9ReDRtRkxVNHNLU1ZpS3lZR0t3c2VJcVJTMHVMR2tsSWlZRzJ5bjJVdFRpd3BKV29zcU5pY0VHU3JJVXRiaXdwSldvOG1KaUtHV2xVWXBhWEZqU1NsUTVNVEdVb3RJdVJTMHVMR2tscWx5WUdFcUJMVXRSaXd0TFdva3FEeWFHRWxiVVV0U0xGeTlDbHVWU2lySmdXTkpLVkRrd01aU2dyS1dvOWVyVncyZWZmWWE2ZGV0aXg0NGRXTDE2TldiT25JblUxTlFjKzUwOWV4WURCZ3pBbVRObjhqMytvVU9Ia0pTVVpGMldaUm5UcDAvUGM5a2lKU1VGdzRZTlExUlVWSkhlVnk0bHJhZWJOV3ZXdlVnSEk2SXloNG1oWkRqcGRMcFV0VnE5UjVJa0Y3VmFEYlBaakhYcjFtSDkrdlU0ZE9nUTR1TGlVSzllUGNURnhTbDIvUGZmZitIdjc0OUpreWJoeFJkZkJBRGN1blVMNGVIaE9SbzVmLzQ4aGc0ZGludjM3Z0VBaEJENDVaZGZySzluWDdhc216WnRHaElTRXRDNGNXUE1temNQclZxMXl2VWZBUHo5OTkvbzBxVUx1blRwZ25idDJtSHUzTGtBTWt0YTE2MWJoNW8xYXdLQW5WcXQzc2FTVnFLS29leVZ3cFJ6cnE2dXRlenQ3UU1sU1hwRHBWSmg0TUNCQmE0NmlvNk94ckJody9EUlJ4K2hhOWV1MXZWUlVWRVlPWElrcGt5WmttT3dlc3lZTWZEMjlzWTMzM3dEQUVoTVRFU05HaldzcjF1VzkrM2JCNVZLaFhuejVpRTRPQmhyMTY3Rkk0ODhVcUQzZFBic1dkU3FWUXVIRHg5R2JHd3NCZzhlREFCWXRtd1p6cDQ5aXlaTm11RDc3NzhIQUFnaFFveEdZNS9UcDAvZkt0REJTNGdRUWdKZ0Q2QUtNc2RFS3NxSElCbUFFVUFHQUlNa1NhSTREcXJUNlFTQVhEK0FVT256OFBBQUFFUkVSTmprSE0xUGQ4WEkzZDNkWFpLazdaSWtOUWFBQlFzV0ZManFLQ0lpQXA5OTlobEdqeDZOOXUzYlc5Y0xJZkRFRTAvZ3M4OCt3L2p4NHpGbnpoeTg4c29yMXRmbnpwMExTWkx3NXB0dndtdzI0K1dYWDBad2NEQUE1RmllUG4wNmpoNDlpbFdyVnVIZ3dZT29XN2N1WG4zMTFRZkd0bW5USnJ6NTVwdUlqNCszOUJBUUdCaUlvS0FnckYyN0ZzN096dEJvTlBqKysrOWhNcGtzSmEwOTlYcDlXQUcvZFNYQkRrQmRBQTN2LzI5dncxaUtrd0hBSFFEWEFOeSt2MHhVckpnWWlvbE9wK3N2aEZnaFNaSjlreVpOY083Y09Zd2ZQNzVBK3dZRUJHRENoQWx3Y25MQ2tpVkxNSC8rZktTbnA4TmtNa0dsVXNIUjBSRk9UazU0NG9rbk1HSENCQ3hldk5oU09xcm9pUWlSLzRmSHBrMmJZdGl3WVVoS1NzSzhlZk9zbDRVZUpEWTJGaTR1TGtoSVNFRGR1blV4ZmZwMDZQVjZyRml4QXM3T3pnQ0FvVU9IUXBJa3JGdTNEaGtaR1phUzFrOGpJaUtXRktpUjRsY0ZtVW5CbHNtcEpIa0NTSVNORThQbHk1Zng4ODgvWTlTb1VWQ3IxVWhMUzBPSERoMXc4T0RCWExlL2NPRUN6R1l6bWpadCtsRHRwcVdsWWNPR0RSZzRjQ0FBWU92V3JmRDI5a2E5ZWcrKy8zTENoQW1ZUFh0Mmdkb3hHbzFZdDI0ZFB2endRNmhVQmU5MC92dnZ2N2gwNlJKYXQyNWQ0SDNLRWlhR2g5U3dZVVBIT25YcUxBQXdSSklrZE92V0RhTkhqNGEzdDNlZWZ4elpKU1FrWVBMa3lXalNwQW1xVjY4T0p5Y25WSzFhRlZXcVZNbXg3YkpseTdCaHd3WWNQMzRjNjlldmg4RmdRRmhZNXJsUGx1VjhmM25mZWVjZHBLV2x3Yy9QRDBPSERrWHo1czJ0WXdrV2FXbHBjSFIwdEM0ZlBIZ1FkKy9lUmExYXRSQWZINDlhdFdxaFRwMDZHRDkrUEFZTUdKQ2pqUmt6WnVENDhlUFl0R21UcGFUVjAydzJEemw1OG1SS2diNFp4Y2NlbVQyRmlpclhYcEJXcTIwSHdLVFg2dzhCTUpWMEVEdDI3TUQxNjllaFZxc0JaSDQ0U1V0THkzUDdiNy85Rmw1ZVhvVktETjI2ZFZNczM3eDVFd2NPSE1EdTNidGhOQnB4NU1nUjFLeFpVL0c3N09ucGlabzFheUlqSXdPdFdyWEN0R25UcksvdDM3OC8zL2JHamgyTHpwMDdvM1hyMXNqSXlNQ3laY3Z3NFljZjVycnRTeSs5WlAxd0JBQnF0UnBCUVVIWXMyZFB1U3BIejQ1akRBOUJxOVUyQXJCVmtxU1hIQndjTUhic1dMejExbHRJVFUxRjI3WnRjZVRJa1dKdjAyZzB3bUF3b0dyVnpOc0hQRDA5OGNzdnYrQzk5OTREQU1URnhhRldyVnJXN2JNdS8vSEhIL2prazA4UUZoYUdBd2NPd01uSktjZnhQVHc4c0gvL2Z1c2xJd0RvMEtFRDdPM3RrWkNRZ0dyVnFtSFBuajB3R0F5d3Q3ZEhVRkFRbm5qaUNUUnQyaFRuenAyRG82TWpIbi84Y2V6ZHV4ZlRwMDlIYW1vcWhCQi95N0xjUFRJeThseXhmMFB5SUlTb0MrQTFBRnRMcTgxUzFndEFxQ1JKZDdLdTFHcTE4eVJKR2kyRWlBUHdFNER0OSs3ZE8zRGh3b1dNL0E1V2xER0cxTlJVZE9uU0JlbnA2WXJ5NitUa1pGU3JWczI2L09pamorS25uMzdDblR0MzBMVnJWemc2T2xySHZobzNib3cxYTliQXc4TkRzVTl5Y2pMQ3c4TmhNQmp3ODg4L28zdjM3ckMzdDhmaHc0ZXhmLzkrZlA3NTU5aS9mei9HalJ1SGdJQUFlSHQ3WTlHaVJYanNzY2N3WU1BQXRHclZDZ2NQSHNUY3VYTlJyMTQ5L1Bqamo5WmozNzU5V3pHK05tN2NPTFJwMHdaQVprSEhCeDk4Z045Ly94MHVMaTVJU2twQzI3WnRjZno0OFZ5L0IyM2J0a1Z3Y0REV3JGbURnUU1Ib2tPSER0aXpady9lZXVzdHBLU2tLRDZvUGZIRUUxaXpaazJCdnJjY1l5aW43cGVpYnBJa3llV3h4eDdEbkRsenJCUGdwYVNrV0Q5MWUzaDRLQWFEczBwTVRMVCtJUm9NQm5oNmVpcitPTEpMVGs1R1dGaVlOU2xZMUt0WEQwRkJRVGh3NEFEV3JGbUR0V3ZYQXZodmpDRW9LQWdBNE9mbnAwZ2FCV1haSHdEZWVPTU5BTUM3Nzc2THFWT240dmJ0MjRpS2lrTFRwazJ4ZnYxNmRPblNCWTgvL2pnNmR1eUlKazJhWVBUbzBiaHk1WXBsbHRZUFRwdzQ4VXRlN2RqS3hZc1hzWDc5ZW56eHhSZUtTM05uenB6QmM4ODlWNmhMQ0xteHhlVUlTWkpxQWZBRDRPZnM3SnlrMVdxM0NpRzIzYjU5TytUR2pSczVhNlNMWU4yNmRXalRwZzArLy94ejY3clUxRlM4K3VxckNBME56YkY5WUdBZ3VuZnZqbkhqeHVHbGwxN0MzcjE3b2RIOGR3ckt1by9seEtqUmFCQVhGd2RmWDE5TW1EQUJXN1pzd1l3Wk13QUE3ZHExZzQrUER6WnYzb3lsUzVmQ3g4Y0h2WHYzVnJSNTRNQUJyRml4QXI2K3Z0WjF6WnMzeDY1ZHUzTEVKNFRBdkhuellEYWJyYi9ubHZXZW5zcFpZS1pPblFvZkh4L3I4cVpObTZ5WHRVSkRRM0g5K25YODlkZGZxRnExS3RxMmJZdWZmLzQ1ei9OQVdjVEVVSGhxclZZN1VaS2thUUNrVjE1NUJUTm56bFJNZ0hmNzltMjR1TGhZbDRPQ2dxeGRiUXZMU1R1NzRPRGdITnZtdDMxV3UzZnZ6dmNrOHM0Nzc4RGIyeHU3ZCsvTzl6aFozYmx6QitIaDRUaDkrclNpaDlHK2ZYdnMzYnNYM2JwMXd4ZGZmSUdoUTRjaU1qSVNYM3p4aFhVYnl5eXRYM3p4QmZidjMyK1pwWFdPWHErZmpGSzR6R0h4OTk5L1k5eTRjUUF5TDVYNStQaGc3Tml4QURJdnY4MmVQUnZYcmwzRGdRTUg4TnBycndISVBCa3NYTGpRT3FZU0dCaUlWYXRXV1krWi9aSWJBTVdsd3pKMk9jSlprcVFQSlVuNjhORkhIMDE1OU5GSGY1RmxlV3RhV3RyK3FLaW9lMFU5cUN6TCtQampnczJNWWpLWkVCVVZoY21USjBPV1pRZ2hjdjA5ejA2bFVzSFB6dy9WcWxYRGpCa3pNSGp3WUd2dkdNaE11bzBiTjRiUmFFVG56cDBWdjZObno1NUYzYnAxQy93OVhMOStQZUxqNC9Ibm4zOWFqM1B6NWszMDdkc1hmLzc1WjRHT0FRQXJWcXhBdzRZTkVSY1hCeWNuSjZTbXBwYXBDVElMZ29taEVGeGRYV3RWcVZKbEhZQXVLcFVLZ3dZTndwQWhRM0tVb3A0NWN3YlBQUE5NcWNhMmI5OCtuRHAxQ3BNbVRjcHpHMHQzdVRCT25qeUowNmRQdzhQREEyNXVidGk1Y3llQXpKdmNSb3dZQVg5L2Y3aTR1Q0FrSkFRNm5VN3hDUkQ0YjViV0RSczJZUEhpeFpMWmJCNnYxV3BibEdaSjYvUFBQNCs1YytjcVNtNHRWcXhZQVVkSFI2eGF0UW9qUjQ3RWl5KytDQmNYRjBpU2hBVUxGbURRb0VGWXRtd1poZzhmamc4KytNQzZuNGVIQjBKRFEzTTl1WjAvZng2SERoMnkvaXhrV1lZa1NYbjJGcHlkblhOY2pwQmxHVHQyN0VCS1Nnb1dMbHhvM2RaeU9XTHg0c1crKy9mdmI2UFZhck5mMFBkK3dMZWpLb0IzVlNyVnUxV3JWazNYYXJVN2hSQ2JIN0JQRHIvOTloczJiOTZNelp0ejM5WGJPMmNZbGg1QmFtb3E3T3pzQ2x6Q3ZYYnRXcVNrcEdEZHVuVndjbkpDeDQ0ZEZkdklzb3gxNjlhaGYvLytjSFYxeFlJRkN3QmtKdSswdERSY3UzWk5NUjRteXpJNmRPaWdPTWFlUFh2UXVIRmpMRm15UkpGY1VsSlM0T0RnOE1BNHM3NlhuajE3NHRLbFM0aUppWUdqb3lOcTE2NzkwTDNPMHNiRVVFQ1dVbFFBald2VXFJSHAwNmZuV1lxNmMrZE85T3ZYcjBUalNVNU94cXhaczJBeW1iQmx5eGJzM2JzWEN4Y3V6SEdacVNCU1UxUGg0T0NBbXpkdkFvRGlaTmV1WFR2TGN4bHc1Y29WNjloRDQ4YU5zV0RCQXFoVUtpeGF0QWorL3Y0NXV2RVdsbGxhWFYxZE1YSGlSTVRHeHBaNlNXdEJTbTZIREJrQ2YzOS9MRm15eEZvRXNHVEprZ0tkR0N4SzYzTEV0V3ZYM2t4T1RuNm9XWG1GRUtyN2w1d2VMZXkrWGJ0MlZkeHJVeEJ0MjdZRmtIbGlOcHZOMXVYZmYvODl6MzB1WDc2TUZpMWF3TWZIQjYxYnQ4N3ozcHY0K0hqczJMRUQ1ODZkcy82OGREb2RYRnhjY09IQ0JjWGwwT2JObXl1V0FlRG8wYU81VmhFS0lXQTBHblA4N0FCWWl6Nk1ScVBpQTFIUG5qMnhhZE1tUkVkSFE2UFI0S21ubnNyei9aVlZUQXdGa0xVVXRXblRwcGcvZjM2ZTNkUFEwRkFrSmlZcTdrWG8wcVZMZ2R2S2VxTEl6NDRkTzJBd0dQRFRUejloelpvMXVIcjFLb1lPSFFxMVdnMk5SZ09OUmdPVHlZUjY5ZXFoZmZ2MmFOU29FVmF0V3BYcko1Y1pNMlpZTHkrMWFORWlSN2QzdzRZTkNBd01oTUZnZ0wrL1AwYU9ISWxMbHk0cHRybDE2eGJPblRzSGxVcGw3VlZrWjVtbGRlellzWWlNakN6Vmt0YUNsTno2K1BnZ05qWVd2cjYrYU4yNk5YYnUzQW1OUm1POUh1M3Q3WjNydGZPc1N1dHl4TFBQUHJ2dTRzV0xsK0xpNHBLejdkcFZrcVQ4ZWcxcEFFS0ZFQ2NBL0JZUkVSRUdBRHFkYmxHQmc4dkNjbkxQaitYbVNzdjlOR0ZoWVpneVpRcDI3dHlaYStWZFZsa3ZqV1prWk9UWlE3RlVJV1cvM09yajQ0Ty8vdm9MclZ1M3pyVnF6N0t1UllzVzFoTjlWcE1uVDhiKy9mdXhmdjE2L04vLy9WK3ViZCs3ZHkvSEJ6SlhWMWRzM2JvVktTa3AxdEx5OG9TSklSKzVsYUpPbkRneDN3bndubm5tR1h6MjJXZldUeENlbnA1WXRHaFJycitRSTBlT3RDNUxrb1JtelpwaDllclZ1WjY4WlZuR29FR0RySjhRMzM3N2JmVHUzUnNxbGNvNkdBZGtqa1VZalVhWVRDYnJjU1ZKZ3AyZG5mVzRLMWV1Vkh3S0RnZ0l3T1RKazZGV3EyRnZuL00rc1BmZWV3L3Z2dnV1dGUzczVZT0ZZWm1sZGNHQ0Jmanh4eDlMcmFTMU1DVzM0OGFOZzVlWEYwYU5Hb1htelp0YjF4c01ENzVsb0xRdVJ3d1lNR0RuZ0FFRGNxdEtlZ3paTGljSklWSWtTUXFXWlhtYjBXamNkdWJNbWV6SnBNZ1NFeE54N05peFBNY0xQRHc4Y3R4Zll6a0JUNWt5QmJObnp5N1JaNUhVcjE4ZmYvenhCd0RndGRkZXkxRkM3dVhsbFd0Q0FESjdFV0ZoWVpnNmRTcm16WnVIWmN1VzVmcTNlZTNhTlZTdlhoMnBxYW5XUk9mcTZvcnAwNmZqOHVYTENBZ0lLT1ozVmZLWUdQSlJ0MjdkM1pJa3ZWYWxTaFdNR3pldVFNOWlidENnQVJvMGFHQmRYcklrOXcvREtwVks4WnFkblIyKysrNjdQSStyVXFrVXIrZDJBZ2N5THdNOWFGRFBVdkZoWWVsaDVLYzQvM2d0czdTNnVia2hJQ0FBNmVucC9UUWF6Yk02bmM0ZGdCQkN5SklrbVFHWWtUa0ZoQ3lFTUV1U0pGdGV5K04vNjNZK1BqNVNpeFl0bkN4L2xIZnYzc1Y3NzcySGhJUUVIRHQyekZweXUzUG56bHhMYmdzeU1HcjV0R3dwMnkxamx5T1NBT3dUUW15NWMrZk9yOWV1WGN2NzVvSlNkTy9lUGV6WXNRUGZmdnN0WnMyYWhlWExsOFBQejYvQSszZnQyalhINzJwR1JrYU92d2NoQktLam8zSDgrUEVpRGZ6KytlZWZtRFp0R3I3ODhrdDRlWG5ocjcvK3NuNkF5dnJCOFBmZmY4ZmF0V3VSa0pDQWtTTkhZdHUyYlFBeS8xNWZldWtsWExwMENZMGJOeTUwKzdiR3hKQy9xa0RtRHpscjFRZ1ZqK3JWcTJjOUFUdmkvbnhHa2lTcGtUbWxoWlVsTVJYMGY1UEpwTGpScWlnbHR3K1N2WUtzakZ5T0NKTmx1YnZSYVB6anpKa3paVzY2akprelo4TGQzUjNQUC84OHZ2enlTN3ozM252V1M2MFB1aXdWRmhhRzZkT253OGZIQjgyYk40ZlJhTVNzV2JOUXZYcDFmUExKSjRwdEpVbkN6Smt6a1o2ZW5tOUJSblpYcmx6Qjh1WExjZno0Y2N5ZVBSc3RXclFBQUh6eHhSZVlPSEVpZkgxOU1XTEVDSGg2ZWtLU0pNVEh4MlBidG0xWXMyWU5mdnp4UjB5YU5BbHo1ODdGMGFOSEVSSVNBcFZLaFczYnRxRkhqeDVsOGltTmVXRml5SWZaYlBaV3E5VnIwOUxTZW80ZE94YSt2cjRZUG56NEF6OWRVLzdNWmpPKysrNDdMRisrSEFBZ2hOaVZtSmpZOTlLbFMwa0FWQjRlSHFxN2QrK3FhOWV1clVwUFQxYzVPRGlvRFFhREtpTWpRKzNnNEtDeXM3TlRtMHdtbGRsc1ZtazBHclhaYkZhcDFXcTFMTXNxdFZxdE5wdk5LcDFPVjd0YnQyN05BY3g5bUpKYkFFaEtTc0toUTRlSzlGNUwrM0tFWHEvZlZxUkFIMEpCeHNYTVpqTm16WnFGSTBlTzRJY2ZmZ0FBTkdyVUNOdTNiMGZkdXBrM3FGdkdJSUQvZXJXN2QrL0dzbVhMRk1jNWVQQ2c5ZExjM2J0M1VidDJiWVNFaEZpMytmWFhYd0ZranROa2o2RkRodzdRYURUV3FpVEw1Y0YvLy8wWE0yZk9SR1JrSkxwMTY0WnQyN1lwN2p1d3Q3Zkh2SG56c0czYk5reWRPaFYxNnRSQlFFQUF4b3daQTE5Zlh6UnExQWhqeDQ3RnRtM2JNSC8rZklTRWhPQ2JiNzZCZzRNRHhvd1pnODJiTjZOWHIxNTQrKzIzeTFXQ29IeG90ZHJST3AzT29OUHB4S0JCZzBSc2JLd29DMDZmUGkzTVpyT3R3eWlVaElRRU1YTGtTS0hUNllST3B6UHFkTHFwSmZFekUwTFVGVUs4TFlRUSsvYnRFM1BuemhYQndjRWlOalpXZE9yVVNRZ2h4S1ZMbDBUbnpwMkYyV3dXSTBhTUVFRkJRV0xLbENuV1dOUFQwOFZMTDcwazNubm5IUkVhR2lwYXRteHBmVTJuMHdtVHlaVHZldzBPRGhhdFc3Y1dCdzhlRkVJSU1YSGlSREZseWhSaE1CZ1UyNldtcG9xbFM1ZUs3dDI3aTRFREI0cjA5SFRyYTE5OTlaWDQ2S09QY2p0OFQ1RjVkM2V4dVAvektQZ1A4cjRMRnk0VTZQV01qQXpSdjM5L29kZnJjOTJ1VDU4KytTNFhscGVYVjRHMnMveE1aVmtXMjdkdkY3ZHUzWHJnUHVucDZlTDgrZlBpN05teklqQXdVUEZhYUdpbytQenp6MFZpWXFKMVhVWkdodmorKysvRnBrMmJDaHkvNWVkUlhEOWZLaUZ1Ym02djZuUzY2enFkVG5UczJGR2NPSEdpd0Qva2tpRExzaGc4ZUxDWU5HbVNNSnZOWXUzYXRjTEx5OHY2VDZmVEtaWUwrb2RTa3Y3NTV4L1J1WE5ueXkvOUhhMVcyNm1rZmw0aVMyTEk2dkxseTZKdjM3N1c1ZlBuejF1L0hqVnFsRGg4K0xCMU9USXlVbmg2ZW9xd3NEQWhoQ2h3WXJoOCtiSVlQMzY4YU5ldW5UaHk1SWgxZlVaR2h2ajAwMDlGbno1OXhLRkRoNFFzeTBJSUlhNWZ2eTdhdFdzbnJseTVJbWJObWlVKy9mUlRZVGFieGVIRGgwV25UcDFFNTg2ZHhkYXRXNjNiMzFjbUVrTmhsT2FIbUlTRWhGSnJxeVRZT2pHd1QxTUlMN3p3UWoyTlJyTlZwVksxVXF2VitQVFRUOUc3ZDIrYmRRMVRVMU14YU5BZ2VIbDVZZmp3NFlyWFBEdzg4cTBXS1UxQ0NPellzUU16WnN5QXlXU0NFQ0pDcFZKMUR3OFAvN2NFMjFUTWxaUzk1SGIvL3YyNWx0eldyVnRYVVhMNzc3Ly9Jam82R2hNblRsVGM3WnpibmMrclY2L0dnZ1VMckpjai9Qejhja3lESUlUQXRtM2JzR0xGQ3NYbGlKNDllOExYMXhkbXN4bmJ0bTFEZEhRMFFrSkM4UFhYWDFzdlI2aFVLdlRxMVFzOWUvWUU4cGdycWFqNFBJYXl4ZFp6SlRFeEZKN0czZDE5cmtxbEdnVkFldjMxMXpGNTh1UmNKNlFyRFhGeGNYQndjTWpSZmxsSkRPbnA2WmczYng1Ky92bG5JTFBpYUkxZXJ4K0d6SWZObEpqc2llSCt1aEpONHVMK0UvTzh2THdlK0JDa2pJd01YTDE2RlNhVENjZVBIMWRNOC9EWFgzOWgzNzU5R0RObWpMWG93V0F3NEljZmZvQ2pvNlBsUmtJbWhncU1pYUdjYXRhczJUdHF0WG8xZ09xV1IyUSsrZVNUcGRiK21qVnJzR25UcGp4dndDb0xpZUhHalJzWU4yNGN6cDQ5Q3dBcFFvaFJlcjIrWU5OTFBpUWhSRzBBcndENHJUVGFzNEd1QUE1TGtuUzNPQTdHeEZDMjJEb3hsSzhKUE1xUXlNakl6U2FUcWJrUTR1emx5NWZ4L3Z2dks2b3FTdHJBZ1FNUkZCU2ttUGVuSURkZ2xaYXdzREQwNjljUFo4K2VoUkRpc3Rsc2ZyVzBrc0o5bGllZFZWUjN3S2UzVVFsaDNlVkRPSG55WkpTYm0xdHp0VnE5TmpVMXRjeVZ0R2EvQWFzMDVGT0ttbGdxQWZ3bkE1bVB2L1JFNWtOdDhwOTdvZnpJd0grUDlzejNHUXRFUldYN3MxYzVkMzhhaDE1YXJYYTBKRW16MXE5ZmIzZjY5R25NbmowYnRXdlh0bWxzZVUzaFhWSVNFeE14WmNvVXk3UURKZ0JmNnZWNlc4MEhZRVRtQ1RRSm1UZkxWWlRlc1l6TTk1YUJFaDZub2NxTGlhR1k2UFg2K1c1dWJzYzBHczJtaUlpSXgvcjE2NGM1YythVXlnUmFEM01EVm5HSmlvckM2TkdqRVJNVEF3Q3hRZ2hmdlY2Zjgya29wVVNTSklITWt5Yy9WUk1WVWtYNUZGVW1uRHg1OG9EQllOREpzbnd3TmpZV2d3Y1B4cVpObTNKTUlsWmNNakl5ejNtREJ3OHUwblRieFVFSWdkOSsrdzIrdnI2SWlZbUJFQ0pDa2lRUFd5WUZJbm80N0RFVXMvc1BuMm5qN3U0K0Y4Q291WFBuU2lkUG5peVJrdGFvcUNqWTJkbmhrMDgrUWN1V0xZdjEyQVZocTFKVUlpcFpMRmN0UWFWUjBscVlHN0IyNzk2ZDd6T2xDOE9XcGFoVS9GaXVXcmJZdWx5VmlhR0V1Ym01TlZXcjFUOUxrdlNjazVNVEFnSUNDdlJ3azdJc0xDd01FeWRPeEwxNzl5Q0V1Q3pMOHR1UmtaRjZXOGRGUmNmRVVMYllPakZ3aktHRW5UeDVNc3BzTmpjWFFteE5UVTNGMkxGanNYRGhRdXVEZE1vVHM5bU1WYXRXNGVPUFA3WWtoVjJKaVlsYUpnV2lpb1dKb1JTY1BIa3lSYS9YOXhKQ2pBRmdYTDkrUGZ6OC9IRDNickhjdEZvcUVoTVQ4ZW1ubjFydVR6QUIrRUt2MTc5aGcvc1RpS2lFTVRHVUlyMWVQOTlrTXJVRGNDTWlJZ0w5K3ZWRFpHU2tyY042b0tpb0tMejc3cnVXK3hOaWhSQmRJeUlpeXQvekNvbW9RSmdZU2xscGw3UStESmFpRWxWT0xGZTFnZElzYVMwcWxxSVNWVjdzTWRpTzZjU0pFNStZemVZK0FPN3QyYk1IdnI2K3VITGxpcTNqd28wYk56Qm8wQ0JMVWtnUlFnelc2L1dEd2FSQVZDa3dNZGlZcldkcHphNE16SXBLUkRiR3hGQUdsSVdTVnBhaUVwRUZFME1aWWN1U1ZwYWlFbEZXVEF4bFRHbVh0TElVbFlpeVkySW9nMHFqcEpXbHFFU1VGNWFybGxFbFdkTEtVbFFpeWc5N0RHVmJzWmUwc2hTVmlCNkVpYUVjS0s2U1ZwYWlFbEZCTURHVUV3OVQwc3BTVkNJcURENlBvUnpTYXJXakpVbWFCY0JPcDlOaDl1elpxRjI3ZHE3YkppWW1Zc3FVS1phcUl4T0FMMWwxUk5sWm5zZEFaUXVmeDBBRlZ0Q1NWcGFpVWtFSklZN1pPZ2JLNGJTdEdtYVBvUng3NFlVWDZtazBtcTBxbGFxVldxM0dwNTkraXQ2OWV3TUFkdXpZZ1JrelpzQmtNa0VJRWFGU3FicUhoNGYvYStPUWlhZ2NZR0lvL3pUdTd1NXpWU3JWS0FCUzI3WnQ0ZWpvaU45Ly94MWdLU29SRlFFVFF3WFJyRm16ZDlScTlXb0ExZSt2U2hGQ2pHTFZFUkVWRmhOREJlTG01dFpVbzlGc0JlQmdOcHZmWWRVUkVSRkJwOU1KVnBnUTBjTmdWUklSRVNrd01SQVJrUUlUQXhFUktUQXhFQkdSQWhNREVSRXBNREVRRVpFQ0V3TVJFU2t3TVJBUmtRSVRBeEVSS1RBeEVCR1JBaE1ERVJFcE1ERVFFWkVDRXdNUkVTa3dNUkFSa1FJVEF4RVJLVEF4RUJHUkFoTURFUkVwTURFUUVaR0N4dFlCVkFaQ0NBbUFQWUFxQU94UWdnbTVmZnYybGpicmxsUWJXY2dBakFBeUFCZ2tTZUlqUllrcUFDYUcwbUVIb0M2QWh2Zi90eStwaG5RNm5lWEwxMHFxalN3TUFPNEF1QWJnOXYxbElpcm5KRnNIVUJrSUlhb0RjQVVRWnV0WVNvZ25nRE9TSk4yemRTQkU5UEE0eGxBNjdKSFpVNmlvU3JRWFJFU2xpNG1oZEtoUWhrNmNack1aZCsvZUJRQVlqY2JpT0dRVjhIZUpxTUxnSDNNWmMvSGlSVXlkT2hWQ0tNZHh6NXc1QTFtV2k2V05xMWV2d3RmWEZ3YURBZSsvL3o1KytlV1hCKzR6ZWZKa21NM21ZbW1maU1vMkRqNlhzci8vL2h2anhvMERBS1NscGNISHh3ZGp4NDRGQU1peWpObXpaK1BhdFdzNGNPQUFYbnN0Yy94WUNJR0ZDeGVpYnQyNm1ENTlPZ0lEQTdGcTFTcnJNZFBTMHVEbzZLaG81K0RCZzNuRzRPRGdBRm1XWVc5dmo2VkxsMkwrL1BsbzM3NDlxbFdybHV2MnNpeGoxNjVkbURadDJrTzlkeUlxSHpqNFhBcnVsNDYrQm1BckFKdzlleGExYXRYQzRjT0hFUnNiaThHREJ3TUFsaTFiaHJObnoyTGN1SEVZT1hJazFxeFpBeGNYRndCQWFtb3FCZzBhQkM4dkx3d2ZQbHh4ZkE4UER4dzdkZ3hxdFZxeFhwWmx0R25USnJkNGtKcWFpcXBWcXlyV0p5Y241OWgyNzk2OWNIWjJocWVuSjQ0ZlA1N1hXK3dGSUZTU3BEc1AvbTRRVVZuSEhvTU5iTnEwQ1crKytTYmk0K05SczJaTkFFQmdZQ0NDZ29Ld2R1MWFPRHM3WThpUUlmRDM5OGVTSlV0UXZYcDFPRGs1WWNtU0pYQndjQ2h3TzBJSUpDY25Jenc4WExFK0xTME43ZHExUTJob2FJNTlEQVlEUEQwOXJmdjA2dFVMMTY1ZEF3QzBiTmtTa3BUNVdjSm9OT0tubjM3QzAwOC9YYVR2QVJHVlhVd01OaEFiR3dzWEZ4Y2tKQ1JZTHcvcDlYcXNXTEVDenM3T0FBQWZIeC9FeHNiQzE5Y1hyVnUzeHM2ZE82SFJhTEJyMXk0QWdMZTNkNjRuOW9Kd2NIQ0EwV2lFTE10UXFWUUlDUW5CYzg4OWgzcjE2dVhZZHN1V0xRQ0FMbDI2WVBueTVXallzS0YxMmQ2K3pJeW5FMUV4WW1Ld2didDM3NkpXclZxSWo0OUhyVnExVUtkT0hZd2ZQeDREQmd6SXNlMjRjZVBnNWVXRlVhTkdvWG56NXRiMUJrUEI3eVh6OXZaV0xBY0ZCYUZHalJxSWo0OUh0V3JWRUJBUWdPWExsK2VhR0N6dTNidW4wMW5MOXdBQUlBQkpSRUZVdVBSa01CaVlHSWdxS0NZR0c3aDc5eTdlZSs4OUpDUWs0Tml4WTlpelp3OE1CZ04yN3R5Sm9LQWdQUEhFRTJqYXRDbk9uVHNIUjBmSEhHTUh1V25idGkwQXdON2VIa0ZCUVFBeXkxS3JWS2xpN1ZuSXNvd1dMVnJBM3Q0ZTllclZ3ODJiTjNIMjdGazg5OXh6YU5xMGFaN0hUa3BLZ3NGZ3NGNzJBakl2SlRFeEVGVk1UQXcyWURseEE4QWJiN3dCQUhqMzNYY3hkZXBVM0w1OUcxRlJVV2phdENuV3IxK1BMbDI2NFBISEgzL2dNWU9EZzNNa2tKU1VGRlN2WHQyNm5KNmVicTFlYXRTb0VVNmRPb1UxYTlaZ3dZSUZ1UjdUYURSQ285SGc2TkdqY0hWMXRZNHZXSTVWbVBFT0lpby9lQjlES2J0ejV3NTI3OTZOZWZQbVllblNwZGIxN2R1M3g5NjllOUd5WlVzY1BYb1VKcE1Ka1pHUmVPbWxseFQ3SnlVbFdjY1pDdEpXM2JyLzNYQ2RsSlJrVFJSdWJtNVl2SGd4dkwyOTRlcnFDcVBSaUtTa0pCdzdkZ3dBTUd6WU1IVHMyQkVKQ1FuNDRZY2Y0T1BqWXoyTzJXeUd3V0JBbFNwVml2eDlJS0t5aTRtaGxKMDhlUktuVDUrR2g0Y0hldmZ1YlYzZnNXTkhCQWNIbzNIanhuQnhjVUZJU0FoME9oMDBtc3hPWFVaR0JnQmc4T0RCT2NwTTgzTHg0a1U4OWRSVDF2R0lreWRQb243OStnQXlCNkFOQmdOR2pCZ0JBSmcrZlRvNmRlcUVEUnMyd00vUEQ0TUhEOGFlUFh2dzY2Ky80dTdkdStqYXRhdjF1R2xwYWFoU3BRcFVLdjc2RUJFVmlSQ2lyaERpYlpITjVjdVhSZCsrZmEzTDU4K2Z0MzQ5YXRRb2NmandZZXR5WkdTazhQVDBGR0ZoWVVJSUlWcTJiR2w5VGFmVENaUEpsUDN3NG9zdnZoQmJ0MjRWWThlT0ZTMWJ0aFN0VzdjV0J3NGNFRmV1WEJIdDI3Y1hIM3p3Z2ZqdHQ5K0VFRUw0K2ZtSlU2ZE9XZmMxbTgxaTZkS2w0dFZYWHhWbno1NFZ5Y25KSWlNalF3Z2hSRWhJaU9qYXRXdldwbnFXMGpUZlJGUUtPTVpnQXhzMmJFQmdZQ0FNQmdQOC9mMHhjdVJJWExwMFNiSE5yVnUzY083Y09haFVLdXpjdVJOdWJtN1l0R2tUb3FPajBhcFZLeGdNQnJScTFjcTZmZmJLb3kxYnRpQWtKQVFqUm96QTIyKy9EWlBKQkkxR2c1aVlHQXdlUEJpalJvMkNxNnNyUm93WWdVYU5HdUhpeFl0NDVwbG5BR1FPVWc4Yk5nd3hNVEZZdFdvVm1qWnRpazJiTm1IdTNMbVFKQWwyZG5hWU1HRkN5WCtqaUlncXF0eDZETElzNS9pRVg1ejBlcjJZTVdOR2p2VW5UcHdRZ1lHQjF1V1FrQkRoNCtNanBrMmJwdGd1SmliRzJrTVFJalBlMU5SVWtaU1VsRnZ2aEQwR29ncUVVMktVQWlGRWJRQ3ZBUGl0Tk5zMW04MEZLblV0QmwwQkhKWWs2VzVwTkVaRUpZdWpoNlhEOHFTelVsVktTUUhJZkc5OGVodFJCY0VlUXlrUVF0Z0RlQVQvUGRxenhPbzh4NDhmdndVQXZ2cnFxMTRsMVVZV0djanlhRTlKa3BnY2lDb0FEajZYRGlNeVQ2Qkp5SHorYzRuMTFMSk1tRmUwaVpRS1IwYm1lOHU0L3o4UlZRQk1ES1ZBa2lTQnpKTm5Sa20zcGRQcExHMXlDdXovYisrK3c2SzQ5ditCdjNlbFNaVFlJa25zcGhoRDlNYkZHb2tDMFc4dzlvTHRNWXBYallWWWNxT29pUVNScUxGZWV6Y2FVYStpd1lLS2llVUxsbWhzcU5pN1gwVVFwUWdMTGx2bS9QN2c3dndZRmhBUWhZWDM2M2w4M0Rselp1Yk1MTTk4ZHM0NWN3NFJGUXJiR0lpSVNJRnRERmF1U1pNbVh3RG9ZRjVXcVZUZkE0QVFZbDZXYkNlaW9xSitmOTFsSXlMcnhLb2s2MmMwQjRPc3NxYVpUS1llcjdkSVJHVE5XSlZrNWFLaW9vNExJUkx6eUpKaU5CcjN2cllDRVpIVlkyQ3dma1lBVy9OWWYvRHk1Y3ZzUmtwRStjYkFVRHFFNXJaQ0NMSHRkUmFFaUt3ZkEwTXBrSnFhZWhTWjcwZ29DQ0hTa3BLU2RoWkRrWWpJaWpFd2xBSzNidDNLRUVKc3o1NnVVcWtPMzd0M1QxY2NaU0lpNjhYQVVFb0lJU3k2bzBxU3hDNnFSRlJnREF5bFJIeDhmQVNBdEN4Snp3MEdBd01ERVJVWUEwTXA4ZWpSbzNRQVdkc1RJaTlmdnF3dHJ2SVFrZlZpWUNoRkpFbksyczdBUm1jaUtoUUdobExrK2ZQbmh3RG9oQkI2ZzhFUVV0emxJU0xyeE1CUWlseS9majFWQ0xGSHBWSWRpNDZPVGlydThoQ1JkZUpZU2FXTUVDSUV3TnZGWFE0aXNsNGNYZlcvTkJyTklRQ2V4VjBPK3YrRUVLZWlvcUphRkhjNWlNb2FWaVg5Znd3S0pZeEtwV3BlM0dVZ0tvdFlsWlJObHFreHFSaTV1cm9XZHhHSXlpdytNUkFSa1FJREF4RVJLVEF3RUJHUkFnTURFUkVwTURBUUVaRUNBd01SRVNrd01CQVJrUUlEQXhFUktUQXdFQkdSQWdNREVSRXBNREJZTVpQSmhJU0VCQUNBd1dBbzV0SVFVV25Cd0ZERW5qOS9qdFdyVjBPU0pFaVNoSkNRRUR4Ky9QaVZIT3ZCZ3djWU9IQWc5SG85dnY3NmEremMrZUpKMjZaTW1RS1R5VlNrNVZpL2ZqM3UzNyt2U051OWV6ZDI3OTVkcE1jaG90ZURnK2k5aEs1ZHV5cVc0K0xpY1BUb1VlemZ2eDhHZ3dFblQ1NUVwVXFWNE9ibUp1ZEpUMDlIdjM3OTh0eHZURXdNenB3NTg4TGpPemc0UUpJazJOblpZZG15WlpnM2J4N2F0V3VIQ2hVcTVKaGZraVNFaDRkajJyUnArVGk3L0xsNzl5NSsvLzEzOU8zYlYwNUxTRWhBY0hBd0pFbUNtNXNicWxTcFVtVEhJNkpYajRHaGtQUjZQZnIzNzQvdTNidkR6czRPZi8zMUZ3NGRPZ1E3T3p1TUdqVUtmbjUrQ0F3TVJOdTJiYkZvMFNLOCsrNjdHRHg0TUJ3ZEhiRnIxNjQ4OTUwMWtBQ1pOM1FQRHcrTGZFSUlwS2VubzIzYnRuSmF4NDRkb2RWcUxmTCsrZWVmY0hKeWdrcWxnbHBkZEErS1M1Y3V4Zmp4NHhFVEU0TnExYXJCeWNrSkFRRUI4UFgxUlVaR0JzYU5HNGNWSzFiQTBkR3h5STVKUks4V0EwTWgyZGpZSURFeEVRTUhEc1NrU1pPd2JkczJUSjgrSFFEd3hSZGZ3TXZMQ3lFaElWaTJiQm04dkx6UXAwOGZlZHZ2di84ZUR4NDh5SFhmR1JrWmltVWhCTFJhcmNXUTRNK2ZQOGNYWDN5QnlNaElpMzNvOVhxMGF0Vkszc2JiMnhzUEh6NEVBTFJzMlJJcVZlWWNUUWFEQVZ1M2JzVjc3NzFYNEd0dzVNZ1JsQzlmSGkxYXRFQ3ZYcjBRRkJTRWd3Y1BvbWJObW5CM2R3Y0EzTDkvSDBPR0RNSDgrZlB4emp2dkZQZ1lSUFQ2TVRBVWtscXR4c2lSSTFHaFFnVk1uejRkdzRZTnc0QUJBK1QxQm9NQjllclZnOEZnUU1lT0hSVy9tT2ZObTVmbnZyTS9NZVRHd2NFQkJvTUJraVJCclZZaklpSUNEUnMyaExPenMwWGViZHUyQVFBNmRlcUVGU3RXb0diTm12S3luWjFkdm82WDNhSkZpeUNFUUo4K2ZlRHE2b28vLy93VGp4NDl3dno1OCtVODMzenpEV3h0YmRHL2YzOXMzNzRkVmF0V0xkU3hpT2oxWVdBb3BQdjM3MlA5K3ZWSVMwdkRiNy85QmtkSFIvelAvL3lQSW84a1NmanR0OS9nNCtNREZ4Y1hkTzNhRmF0WHIzN2h2blU2SFhyMDZBRUFDQTBObGRPelZoa0J3SUVEQi9EbW0yOGlLU2tKRlNwVVFHQmdJRmFzV0pGallEQkxUVTNGRzIrOElTL3I5ZnBDQjRibHk1ZmoyYk5uR0RkdUhNYU5HNGZJeUVpOCtlYWJGbTB2QUxCeDQwWUdCU0lyd2NCUVNIZnYza1dMRmkzZzVlVUZkM2QzVks5ZVBjZDhTVWxKQ0FzTHc0MGJOOUM4ZVhNMGI5NGNCdzRjZ0xlM044cVZLd2NnYzdheWtKQVF1VG9uTmpZVzE2OWZsNnRqVENZVDdPM3Q1U29qU1pMUW9rVUwyTm5ad2RuWkdYRnhjYmg2OVNvYU5teUlCZzBhNUZybWxKUVU2UFY2VktwVVNVNHpHQXlGRGd6VnFsWEQxS2xUTVc3Y09GU3VYQm5kdW5VREFJd1lNYUpRK3lPaWtvR0JvWkRNTjIwZ3MwMGdKQ1FreDN5dFdyVkNwVXFWMEx4NTV2VEY5dmIydUhyMUtnWU9ISWhmZnZrRnRXclZBZ0Q0Ky90aitmTGxDQXNMdzdwMTY5QzdkMi81R0dscGFhaFlzYUs4VDUxT2gvTGx5d01BNnRTcGcram9hS3hkdXhZTEZpeklzUXdHZ3dFMk5qYjQrKysvNGVMaUlyY3ZtUGZsNE9CUXFHdXdhZE1tM0xsekI3ZHYzOGJaczJjeGNPQkErUHI2UXEvWFcrVGRzMmRQb1k1QlJLOGZBOE5yWnE3eU9YandJQzVmdm94cjE2NEJ5S3dtOHZMeVFwTW1UYkJwMHlhOC9mYmI4alpQbmp6QlcyKzlKUytucEtUSWdhSng0OFpZdkhneE9uVG9BQmNYRnhnTUJqeC8vaHdYTDE0RUFJd2FOUXBYcjE1RmFHZ29ObS9lakk0ZE84cjdNWmxNME92MXNMZTNMOVM1MUtoUkF6MTc5a1QxNnRYUnFGRWpWSzFhRmJHeHNUaHg0b1FpWDZ0V3JRcTFmeUlxSGd3TVJhUkxseTZ3c1ZGZXpveU1ERVUxamNsa3dwa3paM0Q0OEdFY1BYb1VEUm8wZ0xlM053QmcrUERoY0hKeXd2TGx5N0ZseXhaNGUzdWpSbzBhQUlEYnQyK2pmdjM2Y252QXhZc1g1UjQrRGc0TzBPdjFHRDE2TkFBZ0tDZ0lodzRkUXFOR2pUQnk1RWk0dXJyQ3hjVUZtemR2UmtKQ0FycDA2U0tYNS9uejU3QzN0OCsxKzZySlpFSllXQmk4dkx4eWZLcnc4UENRdTlIcWREcStmVTFVU2pBd0ZJRVRKMDRnS0NnSVhsNWVhTmFzR1F3R0EyYk9uSW1LRlN2aXUrKytrL09GaDRkajkrN2Q2TkNoQTRZUEg0NDMzM3dUQ1FrSjhvMjVYNzkrY0hOenc1bzFhK0R0N1kxbXpacGh3WUlGT0hYcUZQN3hqMzlneXBRcE9IcjBLQndjSEJBVUZJVDc5KzlqNmRLbGNIRnh3WkVqUjlDNWMyYzhmZm9VSzFldXhDZWZmQUlnc3oxaTVjcVYrTTkvL29OVnExYkpOMjg3T3p1Y1BYdFc4U1NTM2JWcjE3QnExU3E1N1NDN1E0Y080ZXpaczdoMDZSSmlZMk14WThhTW9ycWtSRlNNR0JnS2FmLysvVmkrZkxtOGJES1pjT3pZTWZtWGRVSkNBcXBXcllxSWlBZzV6NjVkdTlDcFV5Y0F3TW1USitIcjZ3dTFXZzB2THk4NVQ2MWF0UkFZR0lpSkV5Y2lPVGtacWFtcGlJaUl3T2pSbzlHelowOFlqVWJZMk5nZ05qWVd3NFlOdzlpeFkrSGk0b0xSbzBlalRwMDZ1SDM3TnQ1Ly8zMEFtVUZoMUtoUmlJMk54ZXJWcTlHZ1FRTnMyYklGYytiTWdVcWxncTJ0TFNaTm1wVHJPVjY0Y0NISEYrdk00dVBqVWI5K2ZmVHExUXYxNnRXVDJ5N001MmlXVTVzREVWR0pwOUZvaEVhakVhK1RKRWxDa3FRODgwUkZSWW5wMDZkYnBKOC9mMTRFQndmTHl4RVJFY0xMeTB0TW16Wk5rUzgyTmxaa1pHUW9qcG1lbmk1U1VsS0UwV2pNODloK2ZuN2l6Smt6K1RrVjJjcVZLeTNTVnE5ZVhhQjlDQ0dFK2ZzbzdyOExvckpJOWVJc1pZUDVKcFQ5N2VLU3dHUXl5VjFieXdwWFYxY0F3TGx6NS9nM1N2U2FjWFJWSzFEV2dnSVJGUzhHQmlJaVVtQmdLQUxIangrM0dQOW84K2JOMkxKbGkwWGVkZXZXSVRrNU9jZjk5Ty9mUDhmME0yZk80TW1USnhicGtpUkJxOVhpd1lNSE9ILytQUGJ1M1lzN2QrNFU0Z3lLams2bnc2aFJvL0RvMGFOaUxRY1JGUjU3SlJXQlJvMGFZZmJzMmZqd3d3L1J1WE5uSkNZbVl0T21UVmk0Y0tGRjNyUzBOUHo3My85R1lHQWdBR0RNbURGWXRHZ1JnTXo1SE14OGZYMnhkT2xTQU1DcFU2ZXdaczBhTEYrK0hDcVZDaDRlSHJDMXRZV05qUTBjSEJ4UW9VSUZWSzVjR1ZXcVZJR1RreE5xMXF5SlZxMWE1VG92UTFaYXJSWVJFUkdvV0xHaVBDSnI5dTIwV3EwaVRhdlY0dFNwVXpsV2NUazRPT0Nqano3Q2tpVkwySDJWeUVveE1CVFN2bjM3c0hqeFluazVMUzBOUzVjdXhiSmx5d0JrM2p6Tkw1MlpoWWVIWThpUUlRZ0tDcEpIUk0zdEYzN1c5S0ZEaDZKdjM3N1l1blVyK3ZidEM0UEJnUC85My8vTnRXem03cUVIRGh4NDRUaEk1a1plTTdWYXJSakcyMlF5b1huejVvcTA3TnZrRkV5RUVHamZ2cjI4ck5WcWNmejQ4U0tkQzRLSVhnMEdoa0w2NnF1djhOVlhYeFZvbTk2OWU4dWYrL2J0aTlHalI2Tml4WXJ5akc3T3pzNDV6dTVtWjJjSGYzLy9mRDBCRkFlOVhvLzkrL2ZuMlVqdTZ1b0tJZGo3bE1nYU1EQzhCRzl2YjR1WHQ4cVZLNGZRMEZCOC8vMzNjcnREdjM3OThKLy8vQWVCZ1lINDRJTVBZR05qZzRpSUNIeisrZWY0L1BQUGM5ejM3Ny8vcmxodTBxUUpnTXhmNGpxZERoMDZkTERZSmo0K0h1SGg0WXJSVTRITW0zTFcwVi9qNCtOejdaWXJTUkk4UFQwdDBuTktJNkxTaVlIaEpUeDgrRERYQWVQKy92dHZPZTNXclZzQWdGOS8vUlUrUGo1NDU1MTNzR3JWS3JuYUNjaXNzbm40OENIcTFLa2pwelZ1M0JoSGpoekJoZzBib05mcmNlTEVDV2kxV2xTdVhCbHIxcXhCNWNxVjVRbUFvcUtpRUJRVWhMZmVlc3RpekNLMVdvM3c4SEI1dVZtelpybWVrMXF0eHVIRGh4WGxhdDY4dVNJdGUxVVNFWlV1REF3dktmdWtOQ2FUS2RlOEgzLzhNYTVldlFxajBZZzZkZXBnNXN5WjhycHIxNjVoNGNLRmltRTJBT0NERHo3QWtDRkQ1SUFURXhPRHFsV3I0dlRwMHdnT0RzYVVLVlB3OGNjZlkrYk1tUmd6Wm94aVNPMkNNcGxNc0xXMUxkQTI1aUNVdFQyQmlLd2JBOE5MMnJWcmwySTVyeUdtMzMvL2ZSdzVjZ1IyZG5ieXBEem1Ob1cwdERSb3RWcDV1VktsU2haQkFzanN1dHFvVVNOMDY5WU5EUnMyeEk4Ly9naVZTb1dtVFpzcTVvZ29qSXlNRE9qMStoeHY4cm5kK05QUzB1RG82S2g0b3NqSjVNbVRYeXBvRWRIcnc4RHdHdFd0V3hmcjFxMkRrNU1UR2pWcUJBQklUazVHZUhnNGV2VG9nY09IRDZOSGp4NElEUTNOc1ExQnI5ZGorL2J0Y2xkWHZWNFB0Vm9OQndjSFhMcDBDUThlUEpBbi9zbEtraVRGL2lSSnlyRjhLU2twYU5DZ0FUWnQyaVNubWF1U0RodzRJS2RsclVxS2lZbFJ6QjJSbTZ4UFIwUlVzakV3dkNUejNNeG1lVlVsMWFoUkEzNStmbGkxYWhYYXRHa0RyVmFicjJPWUc3aFBuejZOQmcwYXdNYkdCbjUrZnJoMzd4NG1USmlBWnMyYUlTUWtCRDQrUHBneFk0YmNVRzAyYU5BZ2pCa3pSbDQydnplUlhVeE1qRHdIUkg1ZHVuUUpIMy84Y1lHMklhS1NqWUhoSllXR2hpcVd6VlZKeDQ0ZFU2VHJkRHBzMzc0ZHQyN2R3cGt6WjNEcDBxVWNxNHF5UzBwS3dyLys5Uy9VckZrVEowK2V4UGp4NDNINThtVzBhOWNPN2RxMWs5OEw2TjI3Tno3NjZDUFVybDNiWWg5WmcwSk95MmJuejUrSGk0dkxDOHVVMVI5Ly9JRytmZnNXYUJzaUt0a1lHSXFBSkVuUTYvV1FKRW11Ujc5OSt6YlVhaldlUG4wS2UzdDcyTnJhNHU3ZHUvajAwMDh4ZVBCZ1JlOGpBS2hjdVRLQXpPNnVPcDFPVGc4UEQ0ZXJxeXUrK2VZYnJGeTVFa09HRElGT3A0TmFyY2FDQlF1Z1Zxc2hTUktNUmlPTVJpUGVmdnR0ckYrL0hnQVUwM2kraU5Gb3hONjllN0ZreVpJYzF3c2hZREtaa0pTVUJMVmFEWlZLaGNqSVNEeDY5Q2pQT1J1SXlQb3dNQlFCZzhFZ2ozTmtucXJ6MkxGajJMVnJGK3p0N1RGbXpCaVVLMWNPL3Y3K3VlNWo3ZHExQUlDdFc3ZWlYNzkrY3BmU1hyMTZ5Vzh2ang0OVd2RTJ0Y2xrZ3Nsa2doQkMvbGV1WERtbzFXcDA2dFFKL3Y3K0Z0T05aaGNRRUFCYlcxdGN1WElGTld2V1JOMjZkUlhyVlNvVnlwY3ZEMG1TNE9ibUJxUFJDRGMzTjZqVmFsU3JWZzJUSjA4dWNFOG1JaXJaMkUza3Y0cHJQZ2J6MEJnbFFmWXhrYklUUXNCb05MNldRTUQ1R0lpS1Q4bTRJNVZoSlNVb0FIamhrQnZtNlVDSnFIUXJPWGNsSWlJcUVSZ1lpSWhJZ1lIQmlqMSsvQmpkdW5YTDlZVzE2T2hvdUxxNldnejBSMFNVRi9aS3NtTE96czdZdVhObmNSZURpRW9aUGpFUUVaRUNBNE1WTTFjVnBhZW5BOGdjNjJqQ2hBbjQ3TFBQMEtsVEo4WFEzMFJFK2NXcXBGSWtJQ0FBYVdscDJMMTdOd0JnNHNTSnhWd2lJckpHZkdJb0pSSVRFM0hreUJHTUd6Y08xYXBWUTdWcTFUQjA2TkRpTGhZUldTRUdobExpOGVQSEFLQVlSSytremhGTlJDVWJBME1wWVE0QzhmSHhjcG81V0JBUkZRUURReWxScTFZdDFLOWZINHNYTDBaS1NncGlZbUt3WWNPRzRpNFdFVmtoQm9aUzVKZGZmc0hUcDAvUnZuMTdUSnc0MFdJU0lTS2kvT0RJbGY5VlhLT3JVczQ0dWlwUjhlRVRBeEVSS1RBd0VCR1JBZ01ERVJFcE1EQVFFWkVDQXdNUkVTa3dNQkFSa1FJREF4RVJLVEF3RUJHUkFnTURFUkVwTURBUUVaRUNBd01SRVNrd01CQVJrUUtuOXN6R1BIZ2JFVkZaeFNlRy94SkNuQ3J1TXBDRlM4VmRBQ0lpcTZmUmFJUjVDSEVpb3NMZ0V3TVJFU2t3TUJBUmtRSURBeEVSS1RBd0VCR1JBZ01ERVJFcE1EQVFFWkVDQXdNUkVTa3dNQkFSa1FJREF4RVJLVEF3RUJHUkFnTURFUkVwTURBUUVaRUNBd01SRVNrd01CQVJrUUlEQXhFUktUQXdFQkdSQWdNREVSRXBNREFRRVpHQ3FyZ0xRQytuU1pNbVh3RG9ZRjVXcVZUZkE0QVFZbDZXYkNlaW9xSitmOTFsSXlMclpGUGNCYUNYWmpRSGc2eXlwcGxNcGg2dnQwaEVaTTFZbFdUbG9xS2lqZ3NoRXZQSWttSTBHdmUrdGdJUmtkVmpZTEIrUmdCYjgxaC84UExseS9yWFZSZ2lzbjRNREtWRGFHNHJoQkRiWG1kQmlNajZNVENVQXFtcHFVY0JwR1JQRjBLa0pTVWw3U3lHSWhHUkZXTmdLQVZ1M2JxVklZVFluajFkcFZJZHZuZnZucTQ0eWtSRTFvdUJvWlFRUWxoMFI1VWtpVjFVaWFqQUdCaEtpZmo0K0FnQWFWbVNuaHNNQmdZR0lpb3dCb1pTNHRHalIra0FzclluUkY2K2ZGbGJYT1VoSXV2RndGQ0tTSktVdFoyQmpjNUVWQ2dNREtYSTgrZlBEd0hRQ1NIMEJvTWhwTGpMUTBUV2lZR2hGTGwrL1hxcUVHS1BTcVU2RmgwZG5WVGM1U0VpNjhTeGtrb1pJVVFJZ0xlTHV4eEVaTDJzZW5SVmpVWVREc0NydU10Qkpac1E0bmhVVkpSYmNaZUR5RnBZZTFVU2d3SzlrRXFsYWwzY1pTQ3lKcVdpS3VuczJiUEZYUVFxb1Z4ZFhZdTdDRVJXeDlxZkdJaUlxSWd4TUJBUmtRSURBeEVSS1RBd0VCR1JBZ01ERVJFcGxPbkFJRWtTd3NQRExkTFhyMS8vK2d0VEFna2hzSFhyVmdnaENyenRqUnMzY1BmdTNWZFFLaUo2MVVwRmQ5WEN1bno1TWlJaUl0Q2hRd2RGK3NxVksrSGo0Mk9SWDYvWG8xV3JWcWhRb1lJaVhhdlZLdEswV2kxT25UcUZjdVhLdlpKeVovZjQ4V01NSHo0Y29hR2hVS3VMTHRaZnVYSUY0ZUhoNk5PbkQ1bzJiWXJhdFd0YjVQbS8vL3MvbkRsenhpSjk3ZHExK1B6enoxR3ZYcjA4ajFGU3J5bFJXVmFtQThQQmd3Zng2YWVmb212WHJvcDBnOEZna2Jaanh3NEFnRnF0Um1Sa3BKeHVNcG5RdkhselJkcnI3anZ2N095TW5UdUxmakRWUTRjT29VdVhMZ0FBVzF0YmhJWmFUaTNkcWxVckFNRHUzYnN4Yjk0OEFJRFJhSVJlcjhmSmt5Y3haODZjWFBkdnZtWWw4Wm9TbFdWbE5qQVlqVVpFUmtaaTI3WnQ2TmV2bjJKZHExYXRzR3ZYcm1JcVdjbGdNcGx3OE9CQmhJVGtiNURXTGwyNnlFRmt5cFFwcUZHakJrYU9IUGtxaTBoRXIwaVpEUXg3OXV4QlJrWUdiRzF0MGFsVEo5aloyY25yREFZRGV2VG9BU0N6Q3VQUFAvK1UxMG1TQkU5UFQ0djk1WlFHQUZ1MmJNR3Z2LzZLMU5SVTlPelpFK1BIandlUVdZV3lZTUVDaEllSHcyQXdvRTJiTnZqaGh4L2s2cFBjdHNzcFBUbzZHajQrUGpoNjlDZ2NIUjFoTUJpd2V2VnE3TnUzRDArZVBFSFZxbFhSdlh0M0RCa3lCR3ExV3M2L2JOa3lMRnk0RUhmdTNFSHQyclVSR0JpSWhnMGJBZ0QyN2RzSHJWWUxCd2NIaTJ1U2xjRmdVQ3hIUjBmajBhTkg4UEh4eWZHYTZIUTZaR1JrSUNRa0JPKzk5MTZocmlrUlVhNDBHbzNRYURTaW9ESXlNb1MzdDdmdzh2SVNRZ2pSc21WTGVaMGtTYUpWcTFieWN0WjFHUmtab21uVHBvcDlHWTFHaXpKb05CcGhOQnJGZ3djUGhFYWpFWC8vL2JkSVMwc1RseTVka3ZQNCsvdUx3WU1IaTdpNE9KR1VsQ1JHakJnaHBrNmRLb1FRdVc2WFcvckZpeGVGUnFNUmFXbHBRZ2doQWdJQ2hMZTN0N2grL2Jvd0dBeml3b1VMb2tPSERtTFpzbVdLL0g1K2Z1TEpreWZpMmJObll2VG8wYUpmdjM3eWVYYnYzbDE0ZUhqSTVlM2V2YnY4T1d2NjBLRkQ1YzlwYVdtaVo4K2U0c21USnhiWFhLL1hpK0RnWU5HdFd6ZXhZOGNPWVRLWkNuVk5DOHI4TjFMY2Y2dEUxcVJNOWtyYXRXc1gyclJwaytNNm85R1lhd09ueVdTQ3JhMXR2bzlqYTJzTGxVcUZ1TGc0T0RvNndzWEZCUUNRbEpTRWZmdjJZZEtrU1hCMmRrYWxTcFV3WU1BQUhEcDBLTS90Y2t2UEtqazVHWHYyN01HUFAvNklEei84RURZMk5tamN1REZHakJoaDBVYnc3YmZmb2xxMWFuQnlja0xmdm4xeDQ4WU5TSktFdlh2M3ltMEhaam0xTHdEQTZ0V3JBV1QrNmc4TURNUzllL2RRclZvMWkzdzllL2FFVHFmRDVzMmIwYTFiTjdtUnZLRFhsSWhldlRKWmxkUzhlWE5VcjE0ZGUvZnVCUURVcVZOSHJpWXhHbzJLYXBPc1ZTVVpHUm5RNi9WbzM3Njl4VDV6U25OMmRrWlFVQkFXTGx5SWpSczNZdkxreVdqU3BBbmk0dUlnaExCbzJ6QWZMN2Z0Y2t2UEtqWTJGa0lJMUs5Zlg1RmV1M1p0SkNZbVFwSWtPYTFxMWFyeTU0b1ZLMElJQWFQUmlHYk5tdUhMTDc5RWVIZzRybDY5aWttVEppbjJiektaMExwMWEwVUE2TmF0RzZwWHJ3NWJXMXRJa2dRUER3L0Y4YlZhTFlLRGd4RWNIQ3luaFlXRlFaS2tBbDFUSXFJOEZiWXF5Y3hjbGZUWFgzK0p5Wk1uQzVQSkpJNGNPU0tHRFJzbTUzbjA2Skg4K2Y3OSs2Si8vLzZLZmVTbjJrT3YxNHU1YytlS2R1M2FDU0dFaUl1TEV4cU5Sc1RHeHVaWnZ1emI1WmFldFNycHlaTW5RcVBSaU9qb2FNVTJZV0Zob2tPSERoYjV6Y3hwR1JrWmNscldLaU1oaEFnUER4ZlRwMDhYSGg0ZVl2ejQ4ZUxhdFd2eXVvU0VCS0hUNlJSVmIxbGxyeTR5Syt3MXpTOVdKUkVWWEptc1NzcXVlZlBtMEdxMUdEVnFGTmF2WDQ4V0xWckk2OTU1NXgzNWMweE1ER3JVcUpIdi9jYkd4dUw4K2ZOUXFWU29WYXNXOUhvOWhCQndkbmFHUnFQQjNMbHo4Zmp4WTVoTUp0eTRjUU9uVHAzS2M3dmMwck9xVnEwYXZ2amlDMHlmUGgwM2I5NkV5V1RDcFV1WHNHTEZDZ3djT0xEUTEraklrU1BZdkhrenhvMGJCd0NZTkdrU3BrMmJKZzk1WHFWS0ZkamIyeGQ0dndXOXBrVDA2cFhKcXFUc3lwVXJoeDkvL0JGOSt2UkJhbW9xTkJvTm5qMTdoamZmZkZPUjcvejU4em5XNitmR1pESmgyclJwOHMzdjU1OS9oa3FWT1duZXJGbXo4TXN2djZCWHIxNHdHQXlvWDc4K3hvNGRtK2QyZWUwdnEyblRwbUhKa2lYdzlmVkZjbkl5YXRhc0NSOGZIL1RxMWF2QTEwYXYxMlBObWpXSWpJekVraVZMNE9qb0NDQ3pHbXIyN05rWU8zWXNHamR1aklrVEp4WXFNQlQwbWhJUjVha29xcExpNHVMRTBxVkxoWWVIaDVnN2Q2NjRkdTJhOFBQekV5MWJ0aFErUGo1aTFxeFpJaVFrUk9qMWV0R3hZMGR4OSs3ZEhLczlKRWtTQm9OQnhNZkhpNlpObThxOWJxeVpoNGVIdUhEaGdwZzZkYXBJVFUxVnBKdWxwNmVMblR0M3lzdlplM0dscEtTSXBLUWtSVTh2TTRQQjhNcXZLYXVTaUFxdVREOHhORzNhRkk4ZlA0WmVyOGZHalJ2eDdydnZBc2o4TlorY25JeVRKMC9pNnRXcnFGbXpwdngvM2JwMUZmdFFxVlFvWDc0OEpFbUNtNXNiakVZajNOemNpblJvaXVMeTlkZGZvM0hqeG1qY3VMRWl2WHYzN3ZMbjh1WExLOTRTei9vK1NFSkNBZ1lNR0FBaFJJNVBLMWV1WENsejE1VElHbGpXUTFnUjh5L0IxelcxWi9ieGU3SVQvKzNWdys2WCtmZXFyNmw1S0kxejU4NVo5ZDg2MGV2RW4yQUZrTmNORE1qOHBjdWdVREM4cGtRbER3TkRLV0V3R0FvMVBEWVJVWFpsUGpEb2REcU1HalVLang0OUt1Nmk1RnRLU2dwME9wMGliZHUyYlpnMmJWcSs5NUhUbTh5NXZkMWNIS3p4ZXlFcUxjcDA0ek1BT0RnNDRLT1BQc0tTSlVzd1k4WU1pL1V2bXV2QVBDRGRpUk1uRkEydkJkR3BVeWVMdE5qWVdNVTdGR1llSGg1d2NuSkNWRlFVRml4WUlCL3o0TUdENk4rL2Y3NlBPWFBtVEl0QjhiS25kZWpRQVUvd1J5MmNBQUFQdVVsRVFWU2VQTUZiYjcwRkFQSm5rOGxrY2E1dDI3YkZoQWtUQUJUTkhBc3YrbDZJNk5XeDZnYTV3alkrNTNUVEVrSW8zZ25RYXJVNGZ2ejRDM3ZDRkVWZ3lJbXJxMnV1NXlWSkV2NzFyMytoZlBueW1ERmpCdTdjdVlQZXZYdWphdFdxRmpmWit2WHJZK25TcFFnTEM4T3laY3ZrOVBqNGVGU3ZYbDJSTjN0YWVIZzQyclp0SzgrTDRPYm1obVBIanVIQWdRTTRmLzY4SEFqMjc5K1A2T2hvUldCbzNibzFUcDgrTGUvTFBNZEMxbk55ZFhWVkJJYWkvRjZ5SGdOZzR6TlJRWlRKSndhOVhvLzkrL2ZuT1J1WXE2dnJhNjJ6NzkyNzl3dlR0bXpaQXJWYURiVmFqUmt6WnVDbm4zNUNhbW9xMXE5ZmorSERoK09iYjc3QnpwMDcwYlZyVjZoVUtxeFpzMGF1aXVuY3VUUGMzZDFSb1VJRnFGUXFqQmd4QWl0V3JGRHNQNmUwbkx6enpqdll2Mysvdkh6ejVrMTgrT0dIaFRsdGhaTDR2UkNWUldVeU1CUkU5cmtPVWxKU0VCUVVoT1BIajZOS2xTcm8xcTFia1J6bjl1M2JGcittczA2U2svMkc2T2pvaUxsejUrTFdyVnM0ZHV3WWR1M2FCWjFPaCtuVHA2TmJ0MjdRNi9YWXZuMDc1cytmTDI4VEdocUs2T2hvakJvMUNvbUppWGo0OENGcTFxd0pJSFBBdWovKytBTVJFUkU0ZXZRb3hvNGRDeWNuSjZTbnA4c0JLaU1qQXdCUXQyNWQzTDU5VzNHTnZ2cnFLOFg1Y0k0Rkl1dkZ3RkJBQVFFQlNFdEx3KzdkdXdFQUV5ZE9MTGF5N051M0Q2MWJ0OGJLbFN2aDVPU0V1M2Z2UXBJa3hNYkdvbno1OGhnMGFCQSsvdmhqT2YrZ1FZTXdldlJvREJvMENDdFdySkNEQXBEWm9LMVdxK0h1N2c1YlcxdkV4TVRBeWNrSmpvNk9jb0J5YzNNRGtObkYxTWJHQm9tSmlYQjBkTVREaHc4dFJuTlZxOVU0ZlBpd3ZHeXVTc3FheHVrNmlVcW1NaGNZek1Ob0YyWkk1OFRFUkJ3NWNnVEJ3Y0h5a05ORGh3N0Z0OTkrV3lSbHkxNTFsRlAxa2xsOGZEeUNnb0t3ZHUxYStlWi8rZkpsMk5yYUlqSXlFbjM3OWxVTTYzM3o1azBzWExnUWxTcFZRczJhTlpHUmtZR2dvQ0FjT1hJRVFPWnc0NTZlbm9wcW5BTUhEdVQ0eEFBQUxWcTBRR1JrSkNwV3JJaVdMVnNxMmdFS004ZkN5M3d2UkZTMHlseGdTRXRMZzZPam8rS1hhMDRtVDU1c01VRGQ0OGVQQVdUT2JXRDJvaGUwQ2lKNzFWSDI1YXpXclZzSFQwOVB4Uk5CZUhnNGhnNGRpcENRRVBUdTNkdWlnZGJIeHdlZmZQSUpoZzRkaWgwN2RpQW9LQWdBY08vZVBmVHMyUk9qUm8yeUdMb2lweWNHQVBEeThzTE1tVFB4eGh0dndOZlhWN0ZOUWVldEFGN3VleUdpb2xYbUFrTk1UQXplZnZ2dEYrYWJPWE9tUlpvNUNNVEh4OHVmemNHaXNEWnUzSWd0VzdZQXNPeTJtbjNaUENiUnlwVXJzV2ZQSG5rN0FEaDE2aFR1M3IyTEJRc1dJRG82R3NIQndSZzBhSkM4L29NUFBrQmlZaUsrL2ZaYnVMdTd5MVZoQUJBWkdZbnExYXZqeElrVDZOR2pSNTQ5ZnM2ZE80ZjA5SFM0dWJtaGZQbnlNSmxNK1BUVFR4VjVVbEpTMEtCQkEyemF0RWxPTTFjbEhUaHdRRTdMR3V4ZTVuc2hvcUpWNWdMRHBVdVhGTCt5QzZKV3JWcW9YNzgrRmk5ZWpNREFRS1NtcG1MRGhnMTVibU15bVJBV0ZnWXZMeTg0T0RoWXJCOHdZQUFHREJnQVYxZFg3Tm16SjlmOXVMcTZZdGV1WFNoWHJoekdqeCtQamgwN3l2TVl4TVRFd04vZkg1TW5UNGF0clMzR2p4K1ByNy8rR3UrLy96NWF0MjROSUROd3pKbzFDNzYrdm5CM2Q1ZG5Va3RNVE1TR0RSc3dlUEJnT0RnNFlNT0dEZkR4OFlGV3E4VytmZnZrRjgzdTNMa0RuVTZIVFpzMm9VbVRKcWhkdXpZZVBud290elZVcVZKRkxtdGg1bGg0bWUrRmlJcFdtWHZ6K1k4Ly9wQnZsb1h4eXkrLzRPblRwMmpmdmowbVRweG84WkpZZHRldVhjT3FWYXR5REFxRjhmejVjeVFsSmVHZi8vd25BT0RDaFFzWU1tUUkrdlRwQTNkM2R3Q1pBV3pxMUtudzgvUEQ5dTNiQVFBdUxpNVl1WElsUEQwOWNmNzhlVlN1WEJrSkNRa1lNMllNUHZyb0kvVHYzeDg5ZS9iRXVYUG5zSHIxYXVqMWV0eS9meDlUcGt6QjJMRmpFUllXQmdjSEI4eWJOdzl1Ym00WU1XSUV2djMyVy9UcjF3OWp4NDVGU2txS1hNYkN6TEh3c3Q4TEVSR0Fncy9IRUJFUkliNzg4a3VoMStzTFBLNS9ZVzNhdEVuTW5qMzdoZmx5T28rMHREU1JucDR1SGoxNkpKbzNieTRrU1ZLc0R3c0xFNjFidHhhaG9hRTU3ak1pSWtLNHU3dUxLMWV1Q0NHRW1ERmpobkJ6Y3hPZW5wNWkrL2J0b24zNzlpSWdJRUF4bldkR1JvYnc5L2RYVEc5cTFycDFheEVXRmliYXRHa2pObTdjS0tmNysvdUxidDI2aWJpNHVFTE5zZkFxdnhmT3gwQlV4aFEwTUZ5NmRFbEVSRVFVK2MwbkwzNStmdUxNbVRNdnpKZlRlUnc2ZEVoMDd0eFpkTzNhVlN4ZXZOaGl2VmFyRmZmdjM4OXp2MW5uZFJaQ0tDYTdlZmp3WWE3YnBhU2tXS1QxNmROSHJGaXhRdXpmdjErUmJqUWF4ZWJObTRYSlpCSVhMbHdRdzRjUHQ5aldaREtKMXExYkM2UFJLRnEwYUNGY1hWM0YyTEZqaFJDdjludGhZQ0FxT0t2dTN2RzY1Mk9nL0NsSjgxWndTQXlpZ2l0emJRejA2bkdPQlNMcnhzQlFDTm1IdkNZaUtrMFlHSEx3K1BGanhNVEVBTWdjVGhySUhNdm82ZE9uU0U5UGg3dTdPL1I2Zlk3YkhqdDI3TFdWRXdCdTNMaUJ1M2Z2NWp1L1RxZkRoZzBia0o2ZS9ncExSVVRXck15OXg1QWZSNDhleFlFREI3Qnk1VW9BbVhYaTA2ZFBoNit2TDR4R0kyclhycDNyRU5zLy92Z2pJaU1qMGFOSEQwaVNsT1BMWXNuSnlTOTh3emUvMXE1ZGk4OC8veHoxNnRYTFYzNWJXMXM4ZVBBQWZuNStXTFJvVWI2SHJ5YWlzb09CSVFjOWV2UkFSRVFFWW1OakFRQlhybHhCdlhyMTRPcnFpbm56NXFGeDQ4YjUycy82OWV0UnFWSWxpL1NYR1dGMDkrN2RtRGR2SG9ETThZMzBlajFPbmp5Sk9YUG01THFOZVQ0RkFDaFhyaHdtVDU2TUVTTkdZTnUyYmVqVHAwK2h5MEpFcFpOVjk5UjRWYjJTc3I2MDl1REJBOVNxVlFzQU1INzhlUGo3KzhQT3pnN2x5cFZEV2xvYURBWUR2di8rZXdRSEJ5TTVPUmtwS1Nsd2NuSkNwVXFWb0ZLcGNweGI0T25UcDBYeXhEQmx5aFRVcUZFREkwZU9MUEMyTzNmdXhJSUZDN0I3OTI0NE9UbTlkRmxLS3ZaS0lpcGpDdm9lUTBIY3UzZFBEQnMyVExSbzBVS3NYTGxTcEtXbGlZMGJOd3FOUmlQaTQrT0ZFRUtzV3JWS3pKOC9YN0ZkbXpadGhCQkNkTy9lWFNRbEpjbnBNMmJNa0QvNysvdS9kUGt1WHJ3b0JnOGVMRzdldkNrOFBEd3MvclZxMVVwb05CcHg2OWF0SExmMzgvTVQ3ZHExRTB1WExzMXh2YSt2cndnSUNGQ2tqUnc1VXN5ZVBWdGN2SGhSYURRYXhUc1M1alR6eTNJWkdSbGkxcXhad3QzZFhiUnUzVnBNbmp4WnBLYW1DaUdFQ0FrSkVlN3U3dUxaczJkQ0NDR2lvcUtFbTV0Ym51OVZGQmJmWXlBcU9GWXdaNlBYNjdGNDhXSk1tellOVTZaTWdiMjlQVDc0NEFPTUdERUNjWEZ4YU5xMHFUeEp6ZTNidC9IZWUrL2xhNzlaQjQrYk5tM2FTNVV4UFQwZGdZR0JtRDE3TnQ1Ly8zMGNQbnhZL3ZmSEgzL2duLy84SjV5ZG5lSHY3NTlqMjBOS1NncU9IVHVHV2JObVlkdTJiZEJxdFJaNXVuVHBnb2lJQ0hrNDdJU0VCSncrZmZxRlE0Q1kvZnp6ejdoMjdScTJiTm1DUFh2MklDa3BTYTRDNjlXckYrclZxNGMxYTlaQWtpVE1uajBidnI2K0JSNWZpWWhlRFFhR2JHeHRiZEd3WVVPc1hyMGFXN2R1aGIrL1B6dzhQTEIwNlZKOC8vMzM4UFQweE5HalIyRXltWERtekJtNXFzSm9OT0xxMWF2SXlNakFvRUdERUJjWGg0RURCNkpyMTY3bzJyVXJVbE5UNWM5ZHUzWkZWRlJVb2NvblNSSUNBd054Nzk0OWVVNklySHIyN0FtZFRvZk5temVqVzdkdU9UWXVoNFNFd05YVkZScU5CcDk5OXBrOG9GNVc1bkdYVHB3NEFTQnpMS05HalJybEt4QW1KU1ZoMzc1OW1EUnBFcHlkblZHcFVpVU1HREFBaHc0ZEFwRDVIc09VS1ZPd1k4Y09MRm15QkcrODhRYmJPb2hLRURZK1o2TlNxYkJzMlRJc1diSUVEeDQ4d0lrVEo3QnMyVElBd0srLy9nb1BEdy8wNjljUHRXclZ3cnZ2dm9zYU5XckFhRFNpUjQ4ZWFOQ2dBV3hzYlBEenp6L2ptMisrd1k0ZE8rUTJCazlQVCt6YXRldWx5eGNTRW9McTFhdkQxdFlXa2lUQnc4TkRzVjZyMVNJNE9GaHhzdzhMQzVQYkVSSVRFeEVjSEl4Rml4WUJBSVlQSDQ0QkF3YWdTNWN1aWwvc2RuWjIrUExMTC9Ibm4zK2lUWnMyQ0E4UHovZk5PeTR1RGtJSXhVUkJaZ2FEQWJhMnRxaGZ2ejYrK09JTC9QYmJiMWk5ZWpYbldDQ2lvdkdxMmhpZVBYc21PbmJzS083ZHV5ZUVFT0xLbFN2QzI5dGJIbWZvcDU5K0VocU5Sa1JHUmxwczI2Wk5HeUZKa3ZEMDlCUkNDT0h0N1MyOHZiMUYwNlpONWMvanhvMHJkTmtTRWhLRVRxY1RMVnUyekhGOTA2Wk5jOTFXa2lReGJ0dzQ4Y01QUHlqUzU4K2ZMNFlORzZZWVIwbUl6REdNM056Y3hQWHIxMFhidG0yRlRxY1RRZ2h4N2RvMW9kRm9SRUpDZ3B6M3I3LytrdHNZNHVMaWhFYWpFYkd4c2JtVzVjR0RCOExkM1YxTW1EQkIrUHI2dnZDOEM0dHRERVFGeDZxa0hHaTFXbnp5eVNjSUNBakF6cDA3OGNNUFArQ0hIMzZBV3EyR0pFbHluWHh1TDduRnhjWGhyYmZlQXBEWkF5a2tKQVNuVDU5R1NFZ0lWcTFhaGZ2MzcrZDZiSlBKaEowN2QrYjZkbldWS2xWZ2IyOWZxUE5hc21RSmJ0NjhhVEZQOWNpUkkvSDA2VlBNblR0WGtlN2k0b0szMzM0YmMrYk1RWWNPSGVUajFxMWJGNDZPanZMOEVSa1pHWW9uRkdkbloyZzBHc3lkT3hlUEh6K0d5V1RDalJzM2NPclVLUUNaMVdIKy92N28zYnMzQWdJQ2NPUEdEZXpjdWJOUTUwUkVSWStCSVFmdnZ2c3VwazJiQmhjWEY4eWJOdzlhclJiWHIxK0gwV2hFWUdBZ2twT1RNVy9lUEV5ZE9oV2hvYUVXMjErNGNDSGZqZExaRmZYOERVQm1zSmt6Wnc1Q1EwT3hjT0ZDaSs2cERnNE9tRE5uRHZidTNZdWZmdm9KYVdscDhyb3VYYnJnM0xsemlrWm5lM3Q3VEo4K0hkdTNiMGVYTGwwd2F0UW9mUGJaWjRwOXpwbzFDMnExR3IxNjlVTHIxcTB4ZGVwVUNKSDV3MzNkdW5WSVNFakFrQ0ZEOE1ZYmIyRHMyTEdZUDMvK1M4K0dSMFJGdzZvcmRsL0Zld3hhclJaejVzekIyYk5uMGJadFd3d1pNZ1JKU1VrNGZ2dzRqaDA3aHZMbHkyUG16Smx3ZEhURXlaTW5NWEhpUkh6MzNYZHdjM09Ed1dEQXdJRUQ0ZUxpZ3JadDI2Sjc5KzVvMXF5Wm9tZVF5V1NDRUNMSGdBSUFtemR2Umt4TURDWk1tSkJuT1Z1MWFpVTNET3YxZW1Sa1pNQmtNdUdycjc3Q1gzLzlwY2o3NzMvL0d3Y1BIc1NpUll2eURGaVhMMS9HZDk5OWg4NmRPMlAwNk5INXZXUWxHdDlqSUNwalhsVWJRMlJrcEhqKy9MbEYrdG16WnkwbXk0bUxpeE1aR1JtaVg3OStvbTNidG1MWnNtVmkwYUpGSWprNVdRZ2hoSWVIaHlKL1VsS1M2TjY5ZTY3SHp1LzhEZWIzSllRUTR0R2pSOExUMDFONGVIaUllZlBtV2VSOTl1eVpYSjRYU1VwS0VnYURJVjk1clFIYkdJZ0t6cXAvUlpYVStSaUVFT3hsVTBMd2lZR280TmpHOEFvd0tCQ1JOV05nSUNJaUJRWUdJaUpTWUdBZ0lpS0ZVakVrUmtCQVFIRVhnWWlvMUxEcXdDQ0V5RkNwVlBibU4zQ0pjcEh6SytwRWxDTnJEd3hlUW9oL0ZIYzVxR1JUcVZRM2lyc01SRVJFUkVSRVJFUkVSRVJFUkVSRVJFUkVSRVJFUkVSRVJFUkVSRVJFUkVSRVJFUkVSRVJFUkVSRVJFUkVSRVJFUkVSRVJFUkVSRVJFUkVSRVJFUkVSRVJFUkVSRVJFUkVSRVJFUkVSRVJFUkVSRVJFUkVSRVJFUkVSRVFGOC84QWlQNG9uL3lMaUVVQUFBQUFTVVZPUks1Q1lJST0iLAoJIlRoZW1lIiA6ICIiLAoJIlR5cGUiIDogImZsb3ciLAoJIlZlcnNpb24iIDogIjI1Igp9Cg=="/>
    </extobj>
    <extobj name="ECB019B1-382A-4266-B25C-5B523AA43C14-5">
      <extobjdata type="ECB019B1-382A-4266-B25C-5B523AA43C14" data="ewoJIkZpbGVJZCIgOiAiMTY2MzMxMjAwNjM4IiwKCSJHcm91cElkIiA6ICIxMDI0NzE0MjU4IiwKCSJJbWFnZSIgOiAiaVZCT1J3MEtHZ29BQUFBTlNVaEVVZ0FBQU9JQUFBSHJDQVlBQUFEU2FFR3JBQUFBQ1hCSVdYTUFBQXNUQUFBTEV3RUFtcHdZQUFBZ0FFbEVRVlI0bk96ZGVWeFU1ZjRIOE04ek02d0tDa3JtVW1xM0d6K2prSm5SZ0ZCSkFVTnp5WnVtM2x3eWx5eFROTGNXemN5cnVYVXpOWGV1QzE2bE1sT2pYRkNFWEVpdmdBaGt1SVdKQzhpK004dDVmbi9nVEl6RExzT1pHYjd2MTZ0WE04K2M1VHZJaCtlYzg1d0ZJSVFRUWdnaGhCQkNDQ0dFRUVJSUlZUVFRZ2doaEJCQ0NDR0VFRUlJSVlRUVFnZ2hoQkJDQ0NHRUVFSUlJWVFRUWdnaGhCQkNDQ0dFRUVJSUlZUVFRZ2doaEJCQ0NDR0VFRUlJSVlRUVFnZ2hoQkJDQ0NHRUVFSUlJWVFRUWdnaGhCQkNDQ0dFRUt2R3hDNmdLU21WU2tmT2VURG4zSjh4NWdlZ0k0QTJBR3hFTHMxY2FEam5PUUR1TU1iT0FvZ3BMaTQrbkpxYVdpaDJZZGF1V1FUeCtlZWZkN0d4c1prRDREMEF6bUxYWTBrNDU4V2M4eTJDSUN5L2RPbFNwdGoxV0N1ckQ2SlNxUndoQ01KbXhwZ0xZd3hlWGw3dzgvT0RRcUZBeDQ0ZDBicDFhOGhrTXJITE5Bc2FqUWI1K2ZtNGUvY3U0dVBqY2Zic1dWeTRjQUdjY3dBb0FCQVNIeCsvUTl3cXJaTTFCMUdxVUNpK0FCQUNBUDcrL2dnSkNVSG56cDFGTHN1eTNMbHpCMnZYcmtWa1pLU3U2VC94OGZGdkE5Q0lXSmJWc2RZZ3loUUt4VllBYnpvNU9XSGh3b1VJQ0FnUXV5YUw5dXV2djJMQmdnWEl6YzBGZ0FPTXNkZmo0dUxVWXRkbExhUmlGMkFLY3JsOEpXUHNYVGMzTjJ6YnRnMEtoVUxza2l4ZXAwNmRFQlFVaEppWUdCUVdGdjRmZ0U1Mzc5NDlLSFpkMXNMcWVrUXZMNjkvU2lTUy83WnUzUm83ZHV6QUUwODhJWFpKVmlVakl3UGp4NC9IL2Z2M0FXQjZmSHo4ZXJGcnNnWldGVVM1WE42Qk1YWlpLcFU2cjF1M0R0N2UzbUtYWkpXU2s1TXhjZUpFcU5YcVlvMUc0NW1VbEhSRDdKb3NuVVRzQWhvVFkyd05BT2RSbzBaUkNFM291ZWVldzlTcFU4RVlheUdUeWJhSVhZODFzSm9lMGRQVDAxc21rLzNhdm4xNzdOKy9IN2EydG1LWFpOWFVhalZHalJxRnRMUTBhTFhhbHhNVEU0K0pYWk1sczVvZVVTcVZMZ2FBeVpNblV3aWJnSTJORFdiTW1BSGdyNTg5YVRpckNHTDM3dDA5R0dNdmQrellFVU9HREJHN25HYWpUNTgrZU9xcHB3REFSNmxVMHI3QUk3Q0tJRXFsMGtrQThPcXJyNEl4cTluYU5udU1NWXdkT3hZQUlBakNUSkhMc1dnV0gwUVBEdzlienZrNG1VeUdmL3pqSDJLWDArejA2OWNQTmpZMllJd042TktsaTczWTlWZ3FpdytpcmExdEg4YVlxMXd1Uit2V3JjVXVwOWxwMmJJbC9QMzlBYUNWcTZ2clVMSHJzVlFXSDBUT2VSQUErUG41aVYxS3M5VzNiMThBQU9mOEZaRkxzVmdXSDBURzJHQ2c0c0FCRVVmMzd0MTFMM3VMV1ljbHMrZ2dlbmg0dURMR3VybTZ1dEpWRlNKcTM3NDkyclZyQjhaWUYwOVB6OGZFcnNjU1dYUVFiV3hzUEFIZzZhZWZGcnVVWnMvVDB4TUFJSlBKZW9sY2lrV3k2Q0F5eHY0UEFMcDI3U3AyS1NaVlZGUUVRUkRFTHFORzNicDEwNzFVaWxtSHBiS0tJRGIxWm1seGNURUdEQmhRcjNreU1qSVFGQlJVN2VlQ0lHRFdyRm00ZlBteTBXY2ZmZlFSTm03Y1dPODZtMUxIamgwQkFKenp2NGxjaWtXeTZIdEVjTTZmWVl6aHlTZWZiTkwxQ29LQXpNejYzYjVGcTlVaUp5ZW4yczhsRWdtR0R4K082ZE9uNDEvLytoZDhmSHowbjMzd3dRZVlPblVxeG80ZEMyZG40MXZ1S0pWS1BQWll4YTVaWGw0ZVltTmo0ZXZyYXpDY1UxaFlpTk9uVDllcjV2cG8xNjZkN21YVC9tTllDWXNPSW9EMkFOQzJiVnRSVnQ2dlh6K2p0bDY5ZXVHenp6NkRyNit2UWZ1RCs3NFl0UWNGQmVHenp6NERVREVFczNMbFNqZzVPVlU1LzhzdnY2eC8vL2JiYitQTk45OEVBTmphMnVMdzRjTkd5OWUxNmVveXBWYXRXdWxldGpIcGlxeVVSUWVSTWZZNEFMaTR1SWl5L3Fpb3FHby9pNDJOTlhoLzU4NGREQjQ4MktoZDU4YU5HN2grL2JwKzg3WHlkSGw1ZVFnSUNFQmNYRndqVkcwYXVwNmFNVVpCYkFDTERpS0FGZ0RnNk9obzBwV1VsWlZoOE9EQlJ1MFA3L1A5K09PUHNMZHYyRmxlRW9rRUd6WnN3SVVMRnpCbnpoelkyRmpXclZZcmZXOEhNZXV3VkpZZVJBY0FKci9zU1JBRTVPVGsxTmdqS1pYS1J6cXkyYVZMRit6Y3VSTnIxNjZGU3FXcVV4QkRRME94YTljdXFGUXEzV2xtK3RlVjJ3Q2d0TFFVL3Y3K2lJbUphWENOTmFsVUwxMkQxZ0NXSGtRQU1Mc3JMaDdldndPcTMwY0VnTm16WjJQNDhPRndkbmJHZ2dVTEFBQWZmL3l4MGFadjVYbGpZMk14Y2VKRVRKdzRFYjYrdnZxQTZWNVhiZ01xOWhGTkZjS0htTmMvaG9XdzZDQnl6c3NZWXkzTHk4dE52bmtLR0crS1ZxZXEvY0RhOWhHQmlwNTMxS2hSMkxKbEM1WXVYYXB2MSswalZqVnZkYjJuUk5LMEkxTnF0ZjdPaXVWTnVtSXJZZEZCQkZBTW9HVnBhYWxKZzhnWVE4dVdMU3ZmWk5lSXY3Ky9RYytzVkNweDdOZ3h0R2xUL2JFTHBWS0pFeWRPNkljWmtwT1RVVlJVVksrclNISnpjOUd5WlV1RHR0TFNVamc0Tk8ydVdubDVSZjQ0NTJWTnVtSXJZZWtEK2hrQWREZTlOWm5jM0Z6TW1UTUhBTEI5KzNiY3ZuMGJBTEIyN1ZvVUZCUkFwVkpoNE1DQjBHcTFqN1NlczJmUDRzVVhYNnpYUENrcEtlalVxWk5CVzBaR0JqcDA2UEJJdGRSWFFVR0I3bVYyazY3WVNsaDBFQUhjQllDc3JDeVRybVQxNnRXNGRlc1dkT3M2Y09BQWdJcjl2cDkvL2htMnRyYTRmLzgrRmk1YytFanJPWFhxVkwyRGVQVG9VWGg0ZUFDb2VIWUZZd3hYcmx4cDh2TnY4L1B6QVFDTU1RcGlBMWowcGlubi9BcGo3T1ZidDI0Wm5JblNtSDc2NlNkY3ZYb1Z5NVl0QXdBRUJnWmkwYUpGbURadEdnSURBN0Zod3dhTUdqVUtzMmZQeGovKzhRK0VoNGRqMUtoUkFJQkJnd1pWcmhWQTFRZHJBT0Rldlh1NGV2VXFYbmpoQmV6WnN3ZnIxcTB6K056VzF0Wm8zdi84NXorSWlvckM5dTNic1c3ZE9odzZkQWcrUGo2SWpZMkZqNDhQY25KeTRPam9pSktTRXBNUGgyUmtaT2hlM2pMcGlvajU4Zkx5ZWxlaFVQQ1ZLMWR5VTdsejV3NVBUazdXdjlkcXRmeVBQLzdnbkhNdUNBSXZLU25SZjNiNjlHbCs3OTY5T2kvN2xWZGU0Zm41K1p4enpqTXpNL25ldlh2clZWdDZlanFmTzNldVFXMmNjeDRhR3NyTHlzcjRwazJiK0lBQkEvaWdRWVA0MXExYjY3WHMrdHExYXhkWEtCUmNMcGQvTHZidmhTV3k2RVBOY3JrOGdERjIzTWZIQjE5Ly9iWFk1WWlDYzI0MGZGTlZtNmw5L1BISE9ITGtDTFJhN2NqRXhNUnZtM1RsVnNDaTl4RWxFa2tpQUZ5N2RrM3NVa1JUVmVERUdGZE5URXdFQUVna0V0T2RXVzdGTERxSWNYRnhXWnp6cTFsWldVaFBUeGU3bkdZck16TVRkKy9lQllCYkNRa0pkOFN1eHhKWmRCQWYrQkdvT09KSXhLSHJEVG5uMUJzMmtNVUhrVEVXQ1FCbnpwd1J1NVJtUzNmcUhHUHNaNUZMc1ZnV0g4U2NuSnhvQUFVWExseEFZV0doMk9VME95VWxKWWlLaWdMbnZKZ3h0bC9zZWl5VnhRY3hMUzJ0RE1CdXRWcU5nd2ZwQWJaTkxTWW1SbmQ2MjVHNHVMZ1NzZXV4VkJZZlJBRFFhclhiQUdELy92MzZnWE5pZXB4ejdONjlXL2QyWFUzVGtwcFpSUkFURXhNVE9PY3hOMi9leE5HalI4VXVwOW40OWRkZjhmdnZ2d05BZkVKQ1FwTmNZMld0ckNLSUQzd0NBSnMzYjY1OFNRNHhFWTFHb3o4TlR4Q0V6MFF1eCtKSnhTNmdzZHk3ZCs5bSsvYnRlK2JuNXovRE9VZlBuajNGTHNtcWZmUE5OL2p4eHgvQk9UOXo4ZUxGK1dMWFkrbXNxVWVFUnFPWkRxQjQ1ODZkU0VwS0Vyc2NxM1h0MmpXc1hic1dBRW9GUVhoYjdIcXNnVlVGOGRLbFMzOElnakJUbzlGZzd0eTVsYThJSUkwa0p5Y0g3Ny8vUGxRcUZRUkJXSktZbUpnaWRrM1d3R28yVFhYdTNic1gzNzU5KzQ0bEpTWEs2T2hvdlBUU1MzQnljaEs3TEt1UWxaV0ZkOTU1QnpkdjNnU0E3eElTRWtMRXJzbGFXRldQcU1NWW13Ymd3TzNidHpGMjdGajg3My8vRTdza2k1ZVVsSVN4WThmaSt2WHJBSENpb0tCZ3JOZzFXUk9Mdmd5cUZqS0ZRdkVmQUdNQllNaVFJWmd5WlFyYXQyOHZjbG1XSlNzckM2R2hvZmp1dSs5MFk3US9NTVpHeHNYRjBhSHBSbVROUVFRQUtCU0t0d0dzQk9ETUdFUHYzcjBSRUJBQWQzZDN1TG01b1dYTGxwREpMUHBHQlkxR3E5V2lxS2dJV1ZsWlNFMU5SVXhNREtLaW9uVDNheTNtbkM5S1NFajRRdXc2clpIVkJ4RUFQRDA5SDVOS3Bjc0FqR0tNdFJDN0hndFRDbUMvUnFQNTROS2xTM1N0bVlrMGl5RHF1THU3T3prNk9vNWhqTDBFd0JPQUc0QldzUEI3OXpRaUxlYzhIeFYzWXJ2RU9UK2wxV3AzSlNVbG1mWTJlWVNZQTRWQ3dSVUtCWjBrMjR4WjVWRlRRaXdOQlpFUU0wQkJKTVFNVUJBSk1RTVVSRUxNQUFXUkVETkFRU1RFREZBUUNURURGRVJDekFBRmtSQXpRRUVreEF4UUVBa3hBeFJFUXN3QUJaRVFNMEJCSk1RTVVCQUpNUU1VUkVMTUFBV1JFRE5BUVNURURGQVFDVEVERkVSQ3pBQUZrUkF6UUVFa3hBeFFFQWt4QXhSRVFzd0FCWkVRTTBCQkpNUU1VQkFKTVFNVVJFTE1BQVdSRUROQVFTVEVERkFRQ1RFREZFUkN6QUFGa1JBendNUXVvRG1TeStVQkFBYm8zalBHWmdNQTUveUxTcFBGSmlRa2ZOL1V0UkZ4eU1RdW9KblM2TUpYV2VVMnJWYjdqNll0aVlpSk5rMUZrSkNRY0laem5sUERKQVVhamVhbkppdUlpSTZDS0E0TmdHOXErUHg0U2txS3FxbUtJZUtqSUlwbmYzVWZjTTYvYThwQ2lQZ29pQ0lwTEN3OEJhRGc0WGJPZVhGdWJ1NEJFVW9pSXFJZ2l1VGF0V3ZsblBOOUQ3Y3p4cUxTMHRMS3hLaUppSWVDS0NMT3VkSHdoQ0FJTkdUUkRGRVFSWlNabVJrTm9MaFNVNmxhcmFZZ05rTVVSQkhkdVhPbkJFRGwvY0dZbEpTVUlySHFJZUtoSUlwTUVJVEsrNGwwa0thWm9pQ0tyTFMwOUFTQU1zNjVTcTFXZnl0MlBVUWNGRVNScGFhbUZuTE9JeGhqcDVPU2tuTEZyb2VJZzg0MU5RT2M4MjhCUEM1MkhVUThGbjMxaFVLaE9BR2duOWgxa0w5d3pzOG5KQ1I0aTEySHBiSDBUVk1Lb1psaGpMMGdkZzJXeUNvMlRlUGk0c1F1Z1FCUUtwVmlsMkN4TEwxSEpNUXFVQkFKTVFNVVJFTE1BQVdSRUROQVFTVEVERkFRQ1RFREZFUkN6QUFGa1JBelFFRWt4QXhRRUFreEF4UkVRc3dBQlpFUU0wQkJKTVFNVUJBSk1RTVVSRUxNQUFXUkVETkFRU1RFREZBUUNURURGRVF6VmxSRU4vMXVMcHBsRUQvLy9QTXEyOTk3NzcxR1hZOGdDRmk1Y2lYVWFyVytMU2twQ1ljUEg2NTFYcTFXaTJIRGh1SGV2WHVOV2xOdHJsKy9qa1dMRm9GejNxVHJiZTZzNHVaUjlSVVpHWWtQUC93UW8wZVBObWkvZHUyYVFkdlhYMzhOZTN0NzlPN2RHdzRPRHJVdXQ3UzBGTEd4c2JDMXRRVUFKQ1ltSWlrcENUWTJOdnBwSG52c01TeGN1QkJCUVVHUXlZeC8vRU9IRGdVQWFEUWE1T2ZuNCsyMzN6YWE1dURCZzNYN29sWDQ3YmZmTUcvZVBIMjl3Y0hCbUR0M0xvQ0tQeHpMbHk5SGVubzZUcDA2aFQ1OStqUjRQYVIrbW1VUWRmYnUzV3Z3dmwrL2ZrWnRKU1VsQUlETm16Zmp6ei8veElBQkE2cGNsbGFyeFFzdkdONUo4T0RCZ3hnOGVIQ1Y4d3dlUEZqL3VtWExsdmp1dTRxSEJHZG1aaUkyTnJiYW1uMTlmV3Y0UnJWNzl0bG5zV3JWS3JpNnV1THMyYlBJeXNyU2Y3WjU4Mlk0T0RoZzY5YXRtREZqQnA1Ly9ubTR1TGc4MHZwSTNUU3JJT29DVVZoWWlBRURCbURQbmowWVBudzRPblhxQkFCd2RYWEYrUEhqa1o2ZWpoTW5UZ0FBN096c3NIRGhRdXpmdng4dFc3YXNOb2dTaVFRTEZ5N1U5M0k1T1RrNGVmSWs1czZkaTlkZmY3M09OYXJWNmhxbnI3eVoyMURoNGVFWVBIZ3djbk56MGJwMWF3QkFXRmdZSWlNanNXUEhEamc3TzJQS2xDbVlPWE1tMXE5ZkR5Y25wMGRlSjZsWnN3cWlidCtzWDc5Kyt0ZTJ0cmJZdVhPbndYU1Z3eWFWU3ZIcXE2OWkrL2J0eU1uSndZRUQxVCt3NmVUSms1QklLbmE3ZCt6WUFRQm8wYUlGRWhJUzhPbW5uMVk3MzcvLy9XLzg3VzkvQXdEWTJOamcyMityZnhiTm8vYUlBSkNWbFFVWEZ4Zms1ZVhCemMwTlM1WXNRVUpDQWpadjNneG5aMmNBUUhCd01MS3lzakJ1M0RoczNMZ1JqejlPVHdRd3BXWVZ4S3JrNXViaXJiZmVNbXFyTENNakEzZnUzTUh4NDhmUnFsV3JXcGQ1OCtaTkhEdDJUUDllTHBmWGViK3VLWHJFN094c3VMcTZJamMzRjY2dXJtamJ0aTNtejUrUENSTW1HRTA3Yjk0OHVMbTVQZkk2U2MyYWZSQ0JpdjI3bXFTbnA0TnpqbGRlZWFYRzZmYnQyNGZISDM4Y1AvMzBFOTU3N3oyc1dyVUtBTXl1Ujh6T3pzYVlNV09RbDVlSDgrZlA0K2pSbzFDcFZJaUlpRUJrWkNTZWZQSkp1THU3NDhxVkszQndjSUJVS24za2RaS2FOZnNndXJpNDFMaHBDbFRjU3Y3Q2hRczFMc2ZiMnh1T2pvNEFnREZqeHNEWjJWa2Z4UHIyaUxvanA5VjkvcWdpSXlQMXJ3Y09IQWdBZU9PTk43Qm8wU0prWm1ZaU5UVVY3dTd1MkxWckZ3WU5Hb1Fubm5qaWtkZEphdGJzZ3NnNWgxYXJSWGg0T0x5OXZldTBhVnFiMHRKU0NJS0FsaTFiQW9CK1A2dXkvdjM3VnprRVVscGFxdCtNM2I5L1AvYnMyWU9mZi80Wk0yZk94S0ZEaDVDY25JeDU4K2JwRHdJZFAzNGNodzRkd3BBaFErcFZvODc5Ky9jUkZ4ZUg1T1JrL1I4T0FBZ01ETVN4WThjd2RPaFFmUHJwcDVnNmRTb1NFeE5yN01sSjQyazJRVlNwVkpnNGNTTEt5c293ZE9oUWRPblNCWFBuemdYbkhLV2xwUWJUY3M0eGV2Um9kTzdjdWNhaEJKMkpFeWZDeWNsSmY2Q21Lcm01dVFiN2pUcTZUYzNpNG1KczNMZ1JCdzRjd0RmZmZJT1pNMmRpeUpBaFNFbEp3ZmZmZjQrUkkwZGk2dFNwbURWckZ1Yk9uWXMyYmRyQXo4L1BhSGxhclJZLy92Z2pnb09EWVc5dmIvVDVwVXVYa0p5Y0RLVlNDVTlQVDBSRVJBQ28rRU14ZmZwMHpKdzVFeTR1TG9pT2pvWkNvYWh5ckxPUlNiMjh2THdaWTIwVEVoSU9tWHBseEFRVUNnVlhLQlM4cnU3ZHUyZlVscCtmejFldVhNbVBIei9PT2VkODZkS2wvTWNmZitRcWxhcmE1UWlDd0l1TGk3a2dDRndRQkI0ZUhzN0hqaDFyTkYyZlBuMzByM3YwNkZIbHNueDhmRGpubkcvZnZwMHZYYnFVYzg1NTc5NjllWDUrdm41ZG5IT2VscGJHZS9YcXhkVnFOVTlPVHVZclZxeW9jbm5KeWNsOHdJQUIxZFplMlI5Ly9NRkhqeDZ0ZjMvMTZsWDk2NUNRRUg3MjdOazZMVWRIOSs5UjI3K2JVcW0wOGZMeWVrbWhVS3lSeStVWkNvV0N5K1h5UFUzeE8yT3VtazJQQ0FEdDJyWFR2eTRzTEVSb2FDaE9uejZOMTE1N0RiMTc5d1pRMGJ1dFc3Y082OWF0dzVRcFUvRGFhNjlWdWF5QkF3ZWlzTEFRakRHNHVycld1Z2tuQ0VLViszNjZmYjdBd0VEOUdUa2pSb3pBcTYrK2FuQ1FoSE9PYWRPbVFTYVR3Y1BEQXg0ZUhsV3VKekV4RVgzNzlxMnhsdDI3ZHlNc0xBd3FsUW96Wjg3RWpCa3pjT1BHRFlOcE1qSXljT1hLRlVna0VuMnYrU2llZnZwcHV4WXRXdmhMSkpKaGdpQzhMcEZJWEFHQU1ZdCtWbTZqYVZaQnJFd2lrZUNaWjU3QmUrKzlaN0Q1MWE1ZE8venJYLzlDWEZ3YzJyWnRXK1c4akRGRVIwZERFQVJvdFZxRFU5Z3E2OUdqaC82MWo0OFB2djc2YTZOcFpzeVlBUUQ2a3dvQVlQcjA2WmcrZlhxRHZsZGlZbUt0SnhDTUdUTUdiN3p4aGo0RU5SMGNlaFJLcGRKUm85SDBrMHFsL3dBd0hBQ2RHVkFOaS81enBOc01vZ2VWbWdlbFVnbk9PVGpud3hoakl4aGpyd0p3ckhYR0NyOXp6bjlxNkxvNTUwa1hMMTdjV2Z1VTVxblo5b2pFTkJoallJeTFBOUFHOWJ1NjUvOFlZLy8zS09zRlFFRWtSQ2MrUG40emdNM1BQLy84OHpLWmJEUmo3SGtBZlFHMHFHRzJCTTc1N29hc2p6SDJSVVBtTXlmTkxvZ3BLU25vMXExYmpVTU5WZG0wYVJPbVRwMnFmLy9MTDcvQTJka1pYbDVlZFY2R1JxUEJqaDA3TUdIQ0JQenh4eDk0K3VtbjYxVkRkYlp0MjRaSmt5WTFlUDR2di93U1BYcjAwQit3YWl4SlNVbEpBSklBb0ZPblRnNXVibTZ2TXNaR0FBZ0FZRERZeWpuL1BTRWg0ZDhOV1k5Q29hQWdXaExPT2I3NjZpdjlpYzVoWVdIWXVuV3IvdlBTMGxLalFmZlRwMDhEcURqU3FBdWlJQWo0NG9zdk1HdldySHJYc0hIalJvd2NPUkpMbHk1RnAwNmRzR0RCQXRqWjJUM0N0d0pDUTBQMVFYemhoUmZRcFVzWGc4L1QwdEp3L3Z6NWF1ZnYxcTBidG0vZjN1aEJyQ3c5UGIwMFBUMTlMNEM5VHovOXRKMnpzL01yQUY3bm5BY3h4bHhOdG1JTDBheUN5QmpEbWpWck1HblNKR3pjdUJIVHBrM0QrUEhqOVo4cmxVckV4TVRVZW03bGtTTkhrSnViaTlXclYyUDE2dFg2ZHJWYWphTkhqMVk3bjB3bTAvZkVtemR2eHNxVks1R1ptZG1vcDVDMWF0WEs2RnpWb0tBZy9XdC9mMytqZWZpRHM0MnEraXcwTkxUUmVtNmRhOWV1bFFQWS8rQS9tWmVYMThzU2llU3hSbDJKaFdsV1FRUUFSMGRIckYrL3ZzcXpUcXFpTysrMHJLd01Bd1lNd0Z0dnZZVWZmdmdCYmR1MnhiWnQyK0RxV3ZISGZPM2F0ZnFlclZldlhsVXU2OEVSUllOeldZOGNPWUtwVTZkaXpKZ3g5ZjR1dW1FSDNmbXBXN2R1Ulg1K3Z0R2RCL0x6OC9XdlkySmk5Sy9UMHRMUW9VTUgvZmlsVnF2RnhZc1hvVlFxNjEzTEk5QmN2SGl4d1VkTHJVV3pDbUpvYUNqQ3c4TWhrOG4wMXlQNisvc2IvSEkrN1BEaHc3aDgrVEltVDU2TW4zLytHVnUyYk1IRWlSTWhDQUttVFp1R3hZc1hJeXdzRENVbEpmcVR2SFdic3cvTHpzN0dpQkVqRUJVVjFTamZSM2NpdWErdkwvNzczLy9xLzdqVWRqVUpVSEh2bkpDUUVIeisrZWZ3OXZZR1VIR2Q0ci8rOVMvMDY5Y1AwNlpOcS9kK05HbW02bnVLbTA3bDA4MTBwNWpwVHRIU2FEUkcwMy81NVpmYzI5dWJUNTgrbmVmazVIRE9PZGRxdGZ5amp6N2lDb1dDQndVRjhidDM3OWE2M3ZMeWN0NnpaMC85YVd1TnhkdmJtNGVFaFBEOC9Id2VHQmhvOVBuRGJhZE9uZUo5Ky9ibCsvYnRNL3ErWjg2YzRSTW1UT0N6WnMzaUpTVWw5YXFqcnFlNG1lcjNvS25YMjVpYVZZOVlGLzM2OVFOUWNlVitaR1FraW91TGNlN2NPY2hrTWd3Y09CQ25UcDJDVENiRHpwMDc0ZXpzakxWcjErTDA2ZE40L2ZYWDBiTm5Ud3daTWdUKy92NzZ6ZFBLQjRBY0hCelFva1VMNU9Ua29FMmJObzlVcDBxbHd0ZGZmNDNrNUdRSWdvQ3hZOGRpNHNTSmFOR2loZEdaTmJxMmdRTUh3c2JHQnR1M2I4ZXFWYXZ3N2JmZjZ1OUFBQUJuenB6QnlwVXJzWGZ2WG56d3dRZFl1SENod1Q0d0lWVnFpaDd4cTYrKzRsdTNidVYrZm42Y2M4Nm5UcDNLUC96d1EzN3g0a1dENlhKeWN2amV2WHY1cVZPbmpIcUo0dUppL2ZzMzNuaUR4OGZIMTd2bWgyazBHajV0MmpTZW1wcHE4QjBxbjZpdHE3bXlsSlFVbnA2ZXpqbm4vUGZmZitkQlFVRThKeWVIcTFRcVBtTEVDSDdreUJIT09lY3FsVW8vWFYxUmo5aHd6YlpITENnb3dKa3paMnFjUnF2VjR1VEprd2dMQzlQZmcyYkRoZzE0OGNVWDhldXZ2eHBOWDFoWWlQLzk3MzgxTHRQZDNSM0p5Y21ReStVTnJoMm91SmZPK3ZYckRkcnk4dkt3Wk1rUy9Qenp6OVhPOSt5enp4clVNbWpRSUh6d3dRZDQ4c2tuOGVTVFQrTGxsMThHVUhHbmdJNGRPejVTamFUdW10M2VlSGw1T1FCZzh1VEphTkdpcGhNOUtuN1p0MjdkcXIvZ0YvanJhb0dvcUNpai8rcWlSNDhlT0hYcWxQNzkyYk5ua1ppWVdPVzBXcTBXQnc0Y1FGbFpXWjJXblpLU1lyREpXMTVlanRkZmYxMy9YMFpHaHRFOFk4YU13ZFdyVjNIbzBDRzgrKzY3ZFZvUGFYek5ya2RNVFUyRmpZME5aczJhQlI4Zm4xcW5yKzRLakpvVUZoYml6cDA3dUgzN05nQmcrZkxsdUh2M0x0TFMwckI3OTI0c1c3WU15Y25KZU82NTUzRGt5QkU4OWRSVDZONjl1OUZ5ZnYvOWQyelpza1cvRDFlYmlJZ0lTS1ZTZlBUUlIzanp6VGRoWjJkWDdmMXZzckt5OE1NUFB5QThQQng5Ky9aRmh3NGRNR25TSkF3ZVBCakRoZzB6T2ltQW1GYXpDNktucHlmQ3c4Tng4K1pOOU9yVkN5cVZ5bURjNytGQjdTTkhqaGowaURxNmd6cFZXYng0TWVMaTR0QzFhMWU4K3VxcjZOS2xDNEtDZ3RDNWMyZTBhOWNPNDhlUHh3Y2ZmSUNQUHZvSTU4K2ZyL1l5cEpxdUxWU3IxYmgrL1RvNmRPZ0FtVXlHMk5oWW5EdDNEb2NQSDhicDA2Zng1WmRmd3Q3ZUhzT0dEWU1nQ05Cb05CZzRjQ0JjWFYzeHl5Ky82SmU5WWNNR3VMdTdBd0FHRFJxRW5UdDNZdno0OFhCMWRZV1hseGZtenAxcmNFc05Rb3cwOUdCTlExUSs4Rkg1NEVobHVvTkFhclc2eG1WcHRWcis3My8vbTN0N2UvUFhYMys5MnVubnpadkhMMXk0VU9WbmdpRHdYcjE2OGQ2OWUvT1ZLMWZ5QXdjTzhIMzc5bFU1clZxdDV1WGw1VnlyMWZLOWUvZnlIMzc0UVg4SGdLcVVsWlh4a3lkUDhrT0hEdFg0UFI1R0Iyc2FqcTVIRkpGYXJZWk1KbXVVcTlRRlFSQjlBRjUzUms1OGZIeVQvbDdwZmcrYWVyMk5xZGx0bXBxVDZxN3Nid2l4UTBnZURmM3JFV0lHS0lpRW1BRUtJaUZtZ0lKSWlCbWdJQkppQmlpSWhKZ0JDaUloWm9DQ1NJZ1pvQ0FTWWdZb2lJU1lBUW9pSVdhQWdraUlHYUFnRW1JR0tJaUVtQUVLSWlGbWdJSklpQm1nSUJKaUJxemlDdjBtZm1nS0lZM09vbnRFem5uMUQvMGpZa2tXdXdCTFpORTlZa0pDZ3JmWU5UUUdhN2o1RVhrMEZ0MGpFbUl0S0lpRW1BRUtJaUZtZ0lKSWlCbWdJQkppQmlpSWhKZ0JDaUloWm9DQ1NJZ1pvQ0FTWWdZb2lJU1lBUW9pSVdhQWdraUlHYUFnRW1JR0tJaUVtQUVLSWlGbWdJSklpQm1nSUJKaUJpaUloSmdCQ2lJaFpvQ0NTSWdab0NBU1lnWXMraTV1eEh4eHpoa0FXd0IyQUd4Z3dqLzZnWUdCdW5XNm1Xb2RsUWdBMUFES0FhZ1lZN3d4RmtwQkpLWmlBOEFOUUtjSC83YzExWW9VQ29YdVpSOVRyYU1TRllEN0FOSUJaRDU0Lzhqb1BwcG13QnJ2YThvNWR3TGdBU0JXN0ZwTXhCZEFDbU9zc0RFV1J2dUl4RlJzVWRFVFdxdEc3ZVVwaU1SVUpERGg1cWdac0VNajVvZUNTRVIzL2ZwMUxGcTBDSndiSHZkSVNVbUJJQWlQdkh5MVdvMXQyN2JWZTFsLy92a25vcU9qSDNuOWRVRUhhNGpKL2ZiYmI1ZzNieDRBb0xTMEZNSEJ3Wmc3ZHk0QVFCQUVMRisrSE9ucDZUaDE2aFQ2OUtrNDNzSTV4MWRmZlFVM056Y3NXYklFWVdGaDJMcDFxMzZacGFXbGNIQndNRmpQNmRPbjlhL256cDJMVjE1NUJTKzk5QkxLeTh1eGNlTkd2UFhXVzFYVzE2TkhEemc3Tyt2ZlM2VlNSRVpHNHVqUm8yamZ2bjNqL0JDSStWTW9GRngzd01aYWNNN2RPT2V2OFFkKysrMDNmdS9lUGI1Ly8zNitaY3NXWFRQZnNHRURuejU5T3I5MTZ4WWZObXdZejhuSjBYOVdYRnpNUjQ4ZXpkZXZYODhmcGxBb3VFYWpNV3JublBNclY2NXdYMTlmL2JMeTgvTzVVcW1zY2xyT09lL2J0eS9ublBOdDI3Wnh6amtQREF6a1dxMldEeDQ4bVBmcjE0OEhCZ2JxLzN2cnJiZDBzdzF2ek9FUzZoRkprd2dQRDhmZ3dZT1JtNXVMMXExYkF3REN3c0lRR1JtSkhUdDJ3Tm5aR1ZPbVRNSE1tVE94ZnYxNk9EazV3ZEhSRWV2WHI0ZTl2WDJkMThNNXgrclZxNkhWYWpGdzRFQ0RkbDlmWDROcEZ5MWFoT0RnWUlNYUowNmNDQUNJaVluQjdkdTM4Y3N2djZCRml4Ym8xNjhmZnZqaEI3UnExZXBSZmd6Vm9pQ1NKcEdWbFFVWEZ4Zms1ZVhwTnpjVEVoS3dlZk5tL1daaGNIQXdzckt5TUc3Y09MejAwa3VJaUlpQVRDYkQ0Y09IQVFEKy92NklpWW1wY1QyN2R1MUNibTR1VHA0OENVZEhSd0RBdlh2M01IcjBhSnc4ZWJMTzlXN2V2Qm1kT25WQ1RrNE9IQjBkVVZKU0FpY25wd1orKzdNOXdJSUFBQ0FBU1VSQlZOcFJFRW1UeU03T2hxdXJLM0p6YytIcTZvcTJiZHRpL3Z6NW1EQmhndEcwOCtiTmc1K2ZIMEpDUXRDelowOTl1MHBWKzloNTE2NWRzWDc5ZW4wSUFhQzR1TGhPdlNwamZ3M2pEaDgrSERkdTNNRGR1M2ZoNE9DQU5tM2FRQ0l4M2JGTkNpSnBFdG5aMlJnelpnenk4dkp3L3Z4NUhEMTZGQ3FWQ2hFUkVZaU1qTVNUVHo0SmQzZDNYTGx5QlE0T0RwQktwYlV1czErL2ZnQUFXMXRiUkVaRzR0eTVjNWcvZjc3UmRKeHpxTlZxbzAxVEFJaU5yVGpmUUsxV1F5YjdLdzdEaHc5SGVIZzRidDY4Q1psTWhxZWVlcXFoWDcxT0tJaWtTVVJHUnVwZjYvYmQzbmpqRFN4YXRBaVptWmxJVFUyRnU3czdkdTNhaFVHREJ1R0pKNTZvZFpsUlVWRUdnZlgyOXRZSHE3SUZDeGJneElrVDJMVnJGLzcrOTc5WHVhekN3a0swYU5IQ29NM0R3d1A3OXUxRGNYRXh1bmZ2WHFmdjJWQTBqa2hNN3Y3OSt6aHk1QWhXcjE2TkRSczI2TnNEQXdOeDdOZ3grUGo0NE55NWM5Qm9ORWhNVEVTUEhqME01aThvS05Edko5Ylh1WFBuRUJzYmkwV0xGbUgxNnRYVmppV21wNmZEeWNrSkpTVWxzTE96QTFBUnhNdVhMeU1xS2dvQkFRRU5XbjlkVVJDSnlWMjZkQW5KeWNsUUtwVVlPWEtrdnIxLy8vNklpb3BDMTY1ZDRlTGlndWpvYUNnVUN2MG1Zbmw1T1FCZzh1VEpScjFWWFp3OGVSSWZmUEFCUHZ2c013UUhCNk5ObXpaWXZIZ3gxR3Exd1hRLy9mUVR6cHc1Zzd5OFBNeVlNUVBmZi84OUFFQWlrYUJIang1d2RIUkUxNjVkRy9yMWlhVm9EdU9JT24vODhRY2ZQWHEwL3YzVnExZjFyME5DUXZqWnMyZjE3eE1URTdtdnJ5K1BqWTNsbkhQdTQrTlRwM0hFUC83NGc4K2ZQNThIQkFUd1gzLzlWZDllWGw3TzMzLy9mVDVxMUNoKzVzd1pMZ2dDNTV6ejI3ZHY4NENBQUo2V2xzWS8vL3h6L3Y3NzczT3RWc3ZQbmozTEJ3d1l3Rjk1NVJXK2I5OCsvZlNtR0VlMG1yUDlMWm1WWG4zaGhvckxrdllCd083ZHV4RVdGZ2FWU29XWk0yZml4SWtUdUhIamhzRThHUmtaY0hOemcwUWlRVVJFQklDSzA4eHUzcnlKRHovODBPQnNtcXJPck5tMmJSdldyRm1EeE1SRURCMDZGTys4ODQ3UnVCL25ITjkvL3owMmI5Nk10bTNiWXZIaXhaZ3padzZHRHgrT2NlUEdRYXZWNHZ2dnY4Zk5temNSSFIyTmYvLzczN0MzdDhlY09YTWdrVWd3WXNRSURCOCtIQUJHQUloaGpOMDN4YytQaUtDNTlJZ1A5U2lOVGhBRXZuLy9mcDZSa1ZIcnRHVmxaZnpxMWF2ODh1WExQQ3dzek9Dem1KZ1l2bkRoUXA2Zm42OXZLeTh2NTl1M2IrZmg0ZUc2SnVvUnJZMlY5b2h0QUx3STRKRFl0WmpJRUFCbkdXUFpqYkV3T2xoRFRFVjNKYnUxdW85R3Vqb2ZvSEZFWWpybHFMaWRoQzhxTHFLMU05V0s1cytmL3gwQXJGaXhZb1NwMWxGSk9mNjZWVVo1WXkyVWdraE1SWTJLWDlnQ21Qam1VWEZ4Y2JxWE5aK0kyamdxM3p4S1hjdTBkVVpCRklGY0xnOEFNS0NLOXRXVjNzWW1KQ1I4MzNSVk5hNEhkemNyUnlQMkd0WFIzVHpLa285Z1VoREZvV0dNelg2NHNYS2JWcXY5UjlPV1JNUkVCMnRFa0pDUWNJWnpubFBESkFVYWplYW5KaXVJaUk2Q0tBNE5nRzlxK1B4NFNrcEtveDJSSSthUGdpaWUvZFY5d0RuL3Jpa0xJZUtqSUlxa3NMRHdGQ3FPS0JyZ25CZm41dVllRUtFa0lpSUtva2l1WGJ0V3pqbmY5M0E3WXl3cUxTMnRUSXlhaUhnb2lDTGluQnNOVHdpQ1lMRkRGcVRoS0lnaXlzek1qQVpRWEttcFZLMVdVeENiSVFxaWlPN2N1Vk1Db1BMK1lFeEtTa3FSV1BVUThWQVFSU1lJUXVYOVJEcEkwMHhSRUVWV1dscDZBa0FaNTF5bFZxdS9GYnNlSWc0S29zaFNVMU1MT2VjUmpMSFRTVWxKdVdMWFE4UkI1NXFhQWM3NXR3QWVGN3NPSWg3cUVVVW1sOHM3U3lTU2VRQSs2ZDY5K3pOaTEwUEVRVUVVVWZmdTNmc0RTQURRZ3pIV1ZpcVYvcy9MeSt0VnNlc2lUWStDS0E2cFhDNWZJSlZLanpER1hKUktKVjU4OFVVQWNKWklKUHZsY3ZseTBHNURzMEwvMkUzTXc4UEQxYzdPYmllQVFSS0pCSk1tVGNLVUtWTUFWTnh5Y04yNmRVeXIxYzZYeStYZWFyVjZWSEp5Y29hNEZaT21RRDFpRS9MeTh2S3l0Ylc5QUdCUXExYXRzR2JOR3J6OTl0dGdqSUV4aHJGangyTFRwazFvMjdZdEdHTXYyZHJheHN2bGN1TW5weENyUTBGc0lncUY0azNHMkRuR1dGZDNkM2Y4OTcvL2haK2ZYMVhUWWMrZVBicUhublJnak1Vb0ZJcjNtcnhnMHFRb2lDYldxVk1uQnk4dnI4MEF0alBHYkljT0hZcWRPM2ZXK0d6Mk5tM2FZTXVXTFJnOWVqUlFjZU9sZFhLNS9MK2VucDcxZndBRXNRaFdjME5iY3lTWHl6c0QyTWNZNjJGdmI0KzVjK2ZpMVZmcmQxRDAyTEZqV0xKa0NVcEtTc0E1LzAwUWhHR0ppWWxYVEZPeFpiS0dHelJUajJnaXVxRUp4bGlQRGgwNllOdTJiZlVPSVZEeHhLU3dzREIwNmRJRmpMRm5hWWpET2xFUUc1L0IwTVNMTDc2SVBYdjJvRnUzYmcxZVlKY3VYUkFXRnFaN1JoOE5jVmdoaSszS3pWRjFReE9WbjgzK0tEam51aUVPYUxWYWNNNmphWWlETmsxSkpUVU5UVFFXR3VLd1hoVEVSbERYb1lsR1hCOE5jVmdaQ3VJamFNalFSR09oSVE3cllySGIxR0pyaktHSnh0TGNoemhvSDdHWmFxeWhpY1pDUXh5V2o0SllQNDArTk5GWWFJakRzbGxzVjk3VVREMDAwVmlhNHhBSGJabzJFMDB4Tk5GWWFJakRNbEVRYTlIVVF4T05oWVk0TEFzRnNScGlEazAwRmhyaXNCem10MjFsQmhvNk5ISDkrblYwN2RvVkVvbjUvWDJ6NWlFTzJrZTBRcFdISnRxMWE0ZVBQLzRZYm01dStQSEhIN0Z0MnpZc1c3WU1KU1VsUnZOZHZud1pFeVpNUUVwS1NvUFhmZjM2ZFN4YXRBaWNjNFAybEpRVUNJTFE0T1VDTk1SaDd1alE5bDhjRlFwRkZnQUhBSkJLcGRCcXRkaTVjeWRhdDI0TkZ4Y1h1THE2b2wyN2Rzakp5WUdqbzZOK3hqLy8vQk16Wjg3RVJ4OTloT2VmZng0QWtKR1JnZlQwZENpVlN2MTB2LzMyRytiTm13Y0FLQzB0UlhCd01PYk9uUXNBRUFRQnk1Y3ZSM3A2T2s2ZE9vVStmZm9BcURnSyt0VlhYOEhOelExTGxpeEJXRmdZdG03ZHFsOW1hV2twSEJ3Y0RMN0k2ZE9ub1ZLcDRPdnJpNVl0V3hwOFZsUlVCSmxNQm8xRzR5eVJTSDVRS0JTSWo0OTNBRUNQZ2lQaTh2RHdjSlhMNVQ4cEZBcmVvMGNQdm5IalJpNElBcStMdExRMFBuRGdRSDd3NEVHRDl0OS8vNTMzNzkrZm56NTkycUQ5dDk5KzQvZnUzZVA3OSsvblc3WnMwYmR2MkxDQlQ1OCtuZCs2ZFlzUEd6YU01K1RrNkQ4ckxpN21vMGVQNXV2WHJ6ZGF2MEtoNEJxTnhxaTl2THljOStqUnc2Qk5vOUZ3aFVMQkJVSGd1M2J0NGoxNzl1UUtoWUxMNWZMbzU1NTdycDNZL3c0TnBWQW91Rzd6bEZnb0x5OHZMN2xjZmtQM2ovbHdjR29TRnhmSGc0T0RlV1JrcEVHN0lBaThwS1NFeDhURWNEOC9QMzdtekJuOVo1OTg4Z24vMy8vK3gwTkRRL20zMzM3TE9lZDgxNjVkZk5pd1lUdy9QNTl6enZuaHc0ZjV1SEhqZUVGQmdYNis3T3hzWGx4YzNDaEJyRnkvN25zckZJcmJsanJFWVExQnROaWQyOGFnVUNqZTVKeHZab3paUHZQTU03aHk1WXJSWmw1MUZpOWVqQTgrK0FDT2pvNXdjWEZCZVhrNXlzcktvTkZvSUpGSTRPRGdBRWRIUjlqYjJ5TTlQUjNyMXExRDkrN2RNVzNhTkx6Ly92czRlUEFnL3Y3M3YrUGl4WXRJU0VqQTVzMmI0ZWJtcGwvKzd0Mjc4ZjMzMytPbGwxNUNSRVFFWkRJWkRoOCtEQUR3OS9kSFRFd01BRUNwVk9MOCtmT1FTcVVHOWVrMlRWdTFhbVhRbnArZmI5Q1duNThQVDA5UFhMcDBDUURVQU42UGo0OWZYLytmcG5pczRXQk5zOXhIN05TcGswUGJ0bTNYQUpqQ0dNUFFvVU14ZS9acytQdjc0L1RwMDNWYVJsNWVIaFlzV0lCbm5ua0dUazVPY0hSMFJJc1dMV0JuWjJjMDdjYU5HN0Y3OTI1MDc5NGQyZG5aY0hWMVJXNXVMbHhkWGRHMmJWdk1uejhmRXlaTU1KcHYzcng1OFBQelEwaElDSHIyN0tsdlY2bFVkYXBSSXBFZ0tpcEsvMTZyMWVLRkYxNHdhRk1xbGRpMGFSUFdyVnVIdlh2MzZvWTRmTFZhN1pSTGx5NFZWN0ZZWWdMTkxvalZEVTJVbEpSQUpxdjdqNk4xNjlZWU9uUm9uYWFkTkdtU1BqeloyZGtZTTJZTTh2THljUDc4ZVJ3OWVoUXFsUW9SRVJHSWpJekVrMDgrQ1hkM2QzM3YvSEJQVjVWKy9mb0JBR3h0YlJFWkdRbWdJblEyTmpaMXFrOG1rMkhPbkRudzlQVFVEWEg4VXlxVmVuWHYzdDFxaGpqTVhiTUs0b09oaVhER21FdUhEaDJ3Y3VWSy9RbmJ4Y1hGK3MxU3BWSnB0RW1uazUrZmo3aTRPQUNvOXNoa1pVVkZSWWlOalVXTEZoVmo2THFnQU1EQWdRTUJBRys4OFFZV0xWcUV6TXhNcEthbXd0M2RIYnQyN2NLZ1FZUHd4Qk5QMVBxOW9xS2lqQUpiWGw0T2xVcUZvS0FnbyttcmFnTXFoamllZWVZWnpKNDlHMmxwYWJvaGp2RVhMMTZrQjZpYVdITUpvbFF1bDMvSUdQc01BSHZ4eFJleGJOa3lPRGs1NlNmSXpNeUVpNHVML24xa1pLVFJMN2R1MCs1aFZRV2hxdW52MzcrUHVMZzRKQ2NuR3d4L0JBWUc0dGl4WXhnNmRDZysvZlJUVEowNkZZbUppZmowMDA4TmxsZFFVSUF6Wjg3VTZRc1hGQlJBZDByZXcvVlUvbU5RZVhnRitPc3FqazgvL1JRblRwelFYY1d4TWlFaFlRRUFUWjFXVHVyTjZnZjBQVHc4WEJVS3hRSEcyQktKUk1LbVRKbUN0V3ZYR29RUXFCZzBmL3JwcDAxYXk2VkxsNUNjbkF5bFVvbVJJMGZxMi92Mzc0K29xQ2gwN2RvVkxpNHVpSTZPaGtLaDBHOHFsNWVYQXdBbVQ1NnM3MWxyYy92MmJYVHMyTEZCZFRvNk9tTEZpaFdZT1hNbXBGSXBZNHpObDh2bGtaWTh4R0h1ckRxSTlibHFJaUlpUXIrdlpTb0JBUUdZTTJjTyt2YnRpOExDUXJSdTNSb0EwTFZyVjZ4WnN3WVNpUVJyMTY1RlJFUUVnb09EOWZPbHBxYkN4c1lHczJiTjBnLzAxK2JpeFl2dzhQQm9jSzEwRlVmVHN0cE4wOHBERSs3dTd2amlpeStxUFdFN0ppWUcrZm41Q0F3TTFMY05HalNvenV1cUhKcmE3TjY5RzJGaFlWQ3BWSmc1Y3labXpKaUJHemR1R0V5VGtaR0JLMWV1UUNLUklDSWlBcDZlbmdnUEQ4Zk5temZScTFjdnFGUXE5T3JWU3orOXY3Ky93ZndSRVJINDZhZWZzSDU5MWFNUW5ITm90VnJrNXVaQ0lwSFVlRG1YN2lxT3VYUG5JakV4VVhjVmg4VU5jWkFtcHJ0cVFqZkl1M2p4WXE1U3FXb2NtRTlQVCtmbnpwM1R2NTgyYlJyWGFyVkcwMm0xV2o1dDJqVDllNVZLeFNkTW1GRGx0THJwSjB5WVlMVCt1cDYxMDFDSmlZbjg3YmZmcnJJZVB6OC9ydEZvdUxlM04xY3FsVHdrSktST3kxU3IxWHpWcWxYNkV3RE02U29PR3RBM1EzSzVQSVl4MXNmT3pnN3o1czBUOVY0eVlpb3FLcXJ4YUM3bkhCcU5wczVESERySGpoM0Q0c1dMVVZaV0JnRHhBTHBYTEk1ckdXTWFBRnJPdVlZeHBxM3FOUUF0WTB6ellIb3RBQTNuWEZ1NUhZQ0dNYVo5YUpsVmZ2N2c5WFNBQnZUTlRRdWdZakRiMmRsWjdGcEVVMU1JZ1lwOXdQcUdFQUNjbkp3cUh5RjJBQ0I5c0R3WkFEdmRzaXV2cHpGZlYvYzVMUHlrZFl2OUMxSWRUMC9QRmxLcGRBZGpiRGdBakJzM0R0T21UYXZYWUQweHB0VnE4Wi8vL0FlYk5tMENBSERPRCtmbjU0KytjZU5HZ1ZLcGxHVm5aMHVkbloybE5qWTJzckt5TXFsVUtwWFoyTmhJMVdxMVZDS1J5RFFhalZRcWxVb2xFb2xNSXBGSU5ScU5UQ0tSU0xWYXJWUWlrY2dZWTFKQkVLU01NVjI3akRFbTFiMldTQ1RTQjlQSUdHTlN4cGpzd2ZTNjE4a1hMMTZNck9WcmtLWW1sOHRuS3hRS2xVS2g0Sk1tVGVKWldWbVB2dlAxUUdscEtYL25uWGY0N2R1MzZ6ejk4ZVBIcXp3NXV6YkJ3Y0gxbnVmaGRXZG5aL1AwOVBRR0x5TXZMNC9QbURGRHQzK29WaWdVaThUKzk3VTJWdGNqVnVicDZkbGJKcE9GQStqUXRtMWJyRnk1VW5jUGwwZTJkdTFhM0x0M0Q4dVdMYXR4T2tFUU1HL2VQR2cwR256NTVaZlZIcUdjTld1VzBkRlRBTGh6NXc0NmRPaGcxSDd3NEVFQXdPYk5tM0hzMkRFQUZadHFFb2tFT1RrNWNIRnhBV01NZG5aMmNIQndRS3RXcmJCcTFhcjZmazJrcHFaaTl1elp1SHYzTGdCa2NjN0hKU1FrSEs3M2draU5yRHFJQVBEY2M4KzFrOGxrK3lRU1NTK3BWSXIzMzM4ZkkwZU9yUGNkMktvNmxZMXpickNjb3FJaW5EbHpSbityREVFUXNIanhZdnp5eXk5VkRzUVhGeGVqc0xBUUZ5NWNNR2pYYXJYWXNtVUxybDY5aW9zWEwrS1paNTdCeXkrL2pHSERoaGt0UTNmbGZ1WGJjd1FGQlJtY1BkTVFuSFA4K09PUFdMcDBLVFFhRFRqbjhSS0paRmhjWE55Zmo3UmdVaVdyRCtJRE1pOHZyMVVTaVNRRUFIdjU1WmV4WU1FQ2c5UE1hbFBkNVViVlRWTlNVb0lGQ3hhZ3BLUUV5NWN2MXcvZTYxeTRjQUVMRnk3RWUrKzloMWRlZVVYZmZ2YnNXYXhkdXhZS2hRTHZ2LzgrQmc4ZWpBTUhEbURGaWhWSVQwL0hPKys4QTdsY0RnQTRlZklrdG16WllsVEg5ZXZYOGJlLy9hM0tHdmZ1M1Z2cmR5MHJLOFBxMWF2eHd3OC9BQlZIUkVNVEVoTGVSY1ZsVXNRRW1zc1JETTNGaXhkbmRlL2VQVllxbFc0N2V2U28wNVVyVjdCNjlXcDA2ZEtsMFZlV2xwYUdXYk5tb1dmUG5uanZ2ZmZ3NXB0djRzMDMzOFNRSVVOUVZGU0VqUnMzNHBkZmZzR3laY3NnbDh1aDBXaXdiOTgrSERod0FLV2xwZnJMbjRDS0U4UHQ3T3p3eVNlZjRNeVpNMWk2ZENra0Vna1dMVnFFdm4zN29tL2Z2bmpycmJlZzFXcjE2MmVNd2RiVzFxQW1WMWRYZlBubGw3WFdmdWZPSGN5Yk53K1hMMThHZ0dMT2VVaENRa0pvWS81OGlMSG0waVBxZVhwNnVrdWwwaDhZWTkwY0hSMnhlUEhpT3AzYVZwOGVVYTFXSXk0dVRoK21temR2WXZyMDZmajczLytPNU9SazlPL2ZIMisvL2JiQnB1N2F0V3ZoN3U2T0ZTdFcxTmhUQzRLQWQ5OTlGMEZCUWZwckh3Y05Hb1NJaUFqOU5GVnRtZzRZTUVCL1lYRjFZbU5qOGVHSEg2S3dzQkNjOHo4RVFYZ3RNVEV4b2NhWlNLTm9ka0VFNmovRW9WYXI0ZVBqVSsybFVUcjUrZmxHWVUxTlRjWEJnd2R4L1BoeDlPdlhEMlBHakVHblRwMnFYVWF2WHIxcXZEaloxOWNYc2JHeEJtMStmbjRHNTVVbUppWWFIWlM2ZGV0V3RVR3NZV2dpdi9wdlN4cFRjOWswTmZEZ3l2TVJjcmw4Tm1QczgxMjdkdGtrSnlkaitmTGxhTk9tamRIMHhjWEZjSFIwTkxpeXZTb2ZmdmdoR0dPNGV2VXFqaHc1Z3Vqb2FLU2xwY0hWMVJVQWNPTEVDWnc0Y2NKZ0h0MzFpanBsWldWMXZ1Qll4OFhGeFdCZk1TZ295R2pmY2NDQUFWWE9tNStmajA4KytVUVhmZzJBZnlVa0pDeXVWd0hra1RYTElPb2tKQ1I4NGVucGVWNG1rNFhIeDhkMytPYy8vMW5sRU1mdDI3ZngrT09QMTdxOHp6Ly9IRUJGRDhvWXc3Smx5L0RQZi82ejJpT1lKU1VsdXFjMzZkbmIyK3VISnFyaTYydDg4VU51Ymk3R2p4K3ZmMTlRVUdEd3ZqbzBOR0UrbW5VUUFlRFNwVXVubm52dU9ZVk1KdHVYbFpYVmEvTGt5VVpESE1uSnlYajIyV2Zydk14bm4zMFd6ejc3ck1FQmxMb3FLeXVyMTVVZlFNWFIwOG9IWjRLQ2dyQno1MDZEYVNyZjU2YTZvWW40K0hnYW1oQkpzdzhpQUR4NFpGbGZMeSt2VlFCQ1ZxMWF4UzVkdXFRZjRqaDY5Q2hHalJyVkpMV01HREVDOCtmUHIvYnpsU3RYR3J6ZnRXdVhma0JmSno4L0gyUEdqREdhZC9mdTNUUTBZYWFhNWNHYW1uVHYzdjExcVZTNkRZQlQxNjVkTVhMa1NJU0dodUxISDMrczkwblN1bHRUUFBiWVkxVit6amxIZm40K1ltTmo2MzFSOHZ6NTgxRmFXb3B2dnZuRzZMUHF4aEhWYWpYczdlMXBhSUpZQms5UFQzZTVYUDZiUXFIZ0w3NzRJbCs3ZG0yRHp0SFVhclY4M0xoeDFYNWVWbGJHSjAyYTFLQmwxOWZaczJlNXY3Ky83bHJDRzkyN2Q1ZUwvWE1tZjZFZXNScldjaFVIRFUxWUJncGlMWFJESEFCc0ZBcEZ0VU1jNXFpcW9ZbjQrSGdhbWpCREZNUTZNT1ZWSEtaQ1F4T1dwZmJiU0JOa1pHVDgyYVpObS84eXhueEtTMHVmaklpSWdKT1RFenc4UE9wOUZZZXA4UWRERSsrLy96NEtDZ3AwUXhQOTR1UGo0OFN1alZTUGdsaEhtWm1aeGZmdTNRdHIxNjZkTXdEdnMyZlBzcHMzYjhMWDE3ZEJ0NXd3aGJLeU1xeFlzUUtiTm0zQ2d4dFVoU1lrSkF5N2UvZHVydGkxa1pxWjE1OXpDL0h3RUllcHJ1S29EN3Bxd3JKUmo5Z0FHUmtaS1c1dWJ2c1pZd0Y1ZVhsdUVSRVI2TktsQzdwMjdTcEtQYkd4c1hqMzNYZHgrL1p0M1ZVVHdSY3ZYdnhabEdKSWcxQVFHeWdqSXlQN3NjY2UyOEVZZTBhajBUd2JHUm1Kc3JJeTlPalJ3K0JxZVZQU2FyVUlEUTNGWjU5OUJwVktwUnVhQ1ByOTk5L1RtcVFBMG1obzA3UVJpREhFUVVNVDFvV0MyRWlhY29pRGhpYXNEMjJhTnBLbUdPS2dvUW5yUlVGc1JLWWM0cUNoQ2V0R202WW0wcGhESERRMFlmMm9SelNSeGhyaW9LR0o1b0dDYUVLUE1zUkJReE9FbUVCOW5zVkJ6NXBvZm1nZnNRblZaWWlEaGlhYUo5bzBiVUkxRFhFQW9LR0pab3g2UkhFWVBJdWpYNzkrY0hCd3dFOC8vUVRRRFoyYUpRcWlpQ29QY1R4b29xR0pab3FDS0RKUFQwOTNtVXkyRDRDOVZxdDluWjQxUVloSUhod2Q1V0xYUWNUVE5OZnJFRUpxUkVFa3hBeFFFQWt4QXhSRVFzd0FCWkVRTTBCQkpNUU1VQkFKTVFNVVJFTE1BQVdSRUROQVFTVEVERkFRQ1RFREZFUkN6QUFGa1JBelFFRWt4QXhRRUFreEF4UkVRc3dBQlpFUU0wQkJKTVFNeU1RdXdGeHh6aGtBV3dCMkFHeGd3ajlhZ1lHQnVuVzZtV29kbFFpb3VEdGNPUUFWWTR4dTBXRUdLSWpWc3dIZ0JxRFRnLy9ibW1wRkNvVkM5N0tQcWRaUmlRckFmUURwQURJZnZDY2lvN3U0VllOejdnVEFBMENzMkxXWWlDK0FGTVpZb2RpRkVOcEhySWt0S25wQ2EyWFNYcDdVRHdXeGVoS1kwUytxVnF0RmRuWTJBRUN0YnBRYmdOdUIvdjNOQnYxRE5JTHIxNjlqMGFKRjROend1RWRLU2dvRVFXaVVkZHk2ZFF2anhvMkRTcVhDMkxGamNlREFnVnJuV2JCZ0FiUmFiYU9zbjVnV0hheXBnOTkrK3czejVzMERBSlNXbGlJNE9CaHo1ODRGQUFpQ2dPWExseU05UFIyblRwMUNuejRWeDFzNDUvanFxNi9nNXVhR0pVdVdJQ3dzREZ1M2J0VXZzN1MwRkE0T0RnYnJPWDM2ZExVMTJOdmJReEFFMk5yYVlzT0dEZmppaXk4UUdCaUlsaTFiVmptOUlBZzRmUGd3UHZ2c3MwZjY3cVJwME1HYWFqd1lTdWdEWUI4QVhMNThHYTZ1cmpoNzlpeXlzckl3ZWZKa0FNREdqUnR4K2ZKbHpKczNEek5tekVCb2FDaGNYRndBQUNVbEpaZzBhUkw4L1B3d2JkbzBnK1VybFVxY1AzOGVVcW5oQTdrRVFVRGZ2bjJycWdjbEpTVm8wYUtGUVh0UlVaSFJ0TWVPSFlPenN6TjhmWDF4NGNLRjZyN2lDQUF4akxIN3RmODBpS2xSajFoSDRlSGhHRHg0TUhKemM5RzZkV3NBUUZoWUdDSWpJN0ZqeHc0NE96dGp5cFFwbURsekp0YXZYdzhuSnljNE9qcGkvZnIxc0xlM3IvTjZPT2NvS2lwQ1hKemgwOWhLUzBzUkVCQ0FtSmdZbzNsVUtoVjhmWDMxODR3WU1RTHA2ZWtBQUI4Zkh6Qlc4ZmRXclZiam0yKyt3ZC8rOXJjRy9ReUk2VkFRNnlnckt3c3VMaTdJeTh2VGIyNG1KQ1JnOCtiTmNIWjJCZ0FFQndjakt5c0w0OGFOdzBzdnZZU0lpQWpJWkRJY1BsenhuRkYvZi84cWcxUVg5dmIyVUt2VkVBUUJFb2tFMGRIUjZOYXRHOXExYTJjMDdYZmZmUWNBR0RSb0VEWnQyb1JPblRycDM5dmFtczN4SjFJSkJiR09zck96NGVycWl0emNYTGk2dXFKdDI3YVlQMzgrSmt5WVlEVHR2SG56NE9mbmg1Q1FFUFRzMlZQZnJsTFZmZXpjMzkvZjRIMWtaQ1JhdFdxRjNOeGN0R3paRW9zWEw4YW1UWnVxREtKT1lXR2h3YWFzU3FXaUlKb3BDbUlkWldkblk4eVlNY2pMeThQNTgrZHg5T2hScUZRcVJFUkVJREl5RWs4KytTVGMzZDF4NWNvVk9EZzRHTzM3VmFWZnYzNEFBRnRiVzBSR1JnS29HS2F3czdQVDk1eUNJTURiMnh1MnRyWm8xNjRkN3QyN2g4dVhMNk5idDI1d2QzZXZkdGtGQlFWUXFWVDZ6V2lnWXRPVWdtaWVLSWgxcEFzS0FBd2NPQkFBOE1ZYmIyRFJva1hJek14RWFtb3EzTjNkc1d2WExnd2FOQWhQUFBGRXJjdU1pb295Q214eGNUR2NuSnowNzh2S3l2UkhWenQzN295a3BDU0Vob1ppelpvMVZTNVRyVlpESnBQaDNMbHo4UER3ME84ZjZwWlZuLzFWMG5Sb0hMRU83dCsvanlOSGptRDE2dFhZc0dHRHZqMHdNQkRIamgyRGo0OFB6cDA3QjQxR2c4VEVSUFRvMGNOZy9vS0NBdjErWWwzVzVlYjIxd2s5QlFVRittQjZlbnBpM2JwMThQZjNoNGVIQjlScU5Rb0tDbkQrL0hrQXdMdnZ2b3YrL2Zzakx5OFBlL2JzUVhCd3NINDVXcTBXS3BVS2RuWjJEZjQ1RU5PaElOYkJwVXVYa0p5Y0RLVlNpWkVqUityYisvZnZqNmlvS0hUdDJoVXVMaTZJam82R1FxR0FURmF4b1ZGZVhnNEFtRHg1c3RHd1EzV3VYNytPcDU1NlNyOC9lZW5TSmJSdjN4NUF4UUVibFVxRjZkT25Bd0NXTEZtQ0FRTUdZUGZ1M1hqbm5YY3dlZkprSEQxNkZBY1BIa1IyZGphR0RCbWlYMjVwYVNuczdPd2drZEEvT2JFZ25ITTN6dmxyL0NGLy9QRUhIejE2dFA3OTFhdFg5YTlEUWtMNDJiTm45ZThURXhPNXI2OHZqNDJONVp4ejd1UGpvLzlNb1ZCd2pVYno4T0w1cDU5K3l2ZnQyOGZuenAzTGZYeDgrRXN2dmNSUG5UckYwOUxTZUdCZ0lCOC9mancvZE9nUTU1enpkOTU1aHljbEplbm4xV3ExZk1PR0RieDM3OTc4OHVYTHZLaW9pSmVYbDNQT09ZK09qdVpEaGd5cHZLcmhUWFRaRmFrRDJrZXNvOTI3ZHlNc0xBd3FsUW96Wjg3RWpCa3pjT1BHRFlOcE1qSXljT1hLRlVna0VrUkVSTURUMHhQaDRlRzRlZk1tZXZYcUJaVktoVjY5ZXVtbmYvakk2SGZmZllmbzZHaE1uejRkcjczMkdqUWFEV1F5R2U3ZXZZdkpreWNqSkNRRUhoNGVtRDU5T2pwMzdvenIxNi9qNmFlZkJsQnhVT2ZkZDkvRjNidDNzWFhyVnJpN3V5TThQQnlyVnEwQ1l3dzJOamI0NElNUFRQK0RJcVF4VmRVakNvSmcxSU0xcG9TRUJMNTA2VktqOW9zWEwvS3dzREQ5Kytqb2FCNGNITXcvKyt3emcrbnUzcjJyN3dFNXI2aTNwS1NFRnhRVVZOWDdVbzlvUnVnVXQycHd6dHNBZUJIQW9hWmNyMWFycmRQUVJ5TVlBdUFzWXl5N0tWWkdha1o3N3RYVFhjbmVwSm9vaEVERmQ2T3I4ODBFOVlqVjRKemJBbmdNZjkwcXcyVEgvZWZQbi84ZEFLeFlzV0tFcWRaUlNUa3EzU3FETVVaaE5BTjBzS1o2YWxUOHdoYkF4RGVQcW5TQ2Q4Tk9SSzJmeWplUGFwUXJqTW1qb3lCVzQ4SGR6Y29mL0dkU3VwdEgwU1ZKelJmdEl4SmlCaWlJaEpnQk9sZ2pBcmxjSGdCZ2dPNDlZMncyQUhET3Y2ZzBXV3hDUXNMM1RWMGJFUWZ0STRwRG93dGZaWlhidEZydFA1cTJKQ0ltMmpRVlFVSkN3aG5PZVU0Tmt4Um9OSnFmbXF3Z0lqb0tvamcwQUw2cDRmUGpLU2twTkw3WGpGQVF4Yk8vdWc4NDU5ODFaU0ZFZkJSRWtSUVdGcDVDeGNrQ0Jqam54Ym01dWJYZlBaaFlGUXFpU0s1ZHUxYk9PZC8zY0R0akxDb3RMYTFNakpxSWVDaUlJdUtjR3cxUENJSkFReGJORUFWUlJKbVptZEVBaWlzMWxhclZhZ3BpTTBSQkZOR2RPM2RLQUZUZUg0eEpTVWt4dm9jK3NYb1VSSkVKZ2xCNVA1RU8walJURkVTUmxaYVduZ0JReGpsWHFkWHFiOFd1aDRpRGdpaXkxTlRVUXM1NUJHUHNkRkpTVXE3WTlSQngwTG1tWm9Cei9pMkF4OFd1ZzRpbldWMTlvVlFxSFRubndaeHpmOGFZSDRDT0FOcWc0Z3A4QW1nZW5BTjdoekYyRmtCTWNYSHg0ZFRVMUVLeEM3TjJ6U0tJenovL3ZJdU4rNW1pU3dBQUVKdEpSRUZVamMwY0FPOEJjQmE3SGt2Q09TL21uRzhSQkdINXBVdVhNc1d1eDFwWmZSQ1ZTdVVJUVJBMk04WmNHR1B3OHZLQ241OGZGQW9GT25ic2lOYXRXK3R2a2QvY2FUUWE1T2ZuNCs3ZHU0aVBqOGZaczJkeDRjSUZjTTZCaXRQeFF1TGo0M2VJVzZWMXN1WWdTaFVLeFJjQVFvQ0t1MnFIaElTZ2MrZk9JcGRsV2U3Y3VZTzFhOWRXZmhyV2YrTGo0OTlHeFJVa3BKRllheEJsQ29WaUs0QTNuWnljc0hEaFFnUUVCSWhkazBYNzlkZGZzV0RCQXVUbTVnTEFBY2JZNjNGeGNYUVh1RWJTWkhlemJVcHl1WHdsWSt4ZE56YzNiTnUyVFgrWE5OSnduVHAxUWxCUUVHSmlZbEJZV1BoL0FEcmR2WHYzb05oMVdRdXI2eEc5dkx6K0taRkkvdHU2ZFd2czJMR2pUZzhNSlhXWGtaR0I4ZVBINC83OSt3QXdQVDQrZnIzWU5Wa0Rxd3FpWEM3dndCaTdMSlZLbmRldFd3ZHZiMit4UzdKS3ljbkptRGh4SXRScWRiRkdvL0ZNU2txNlVmdGNwQ1pXZFdZTlkyd05BT2RSbzBaUkNFM291ZWVldzlTcFU4RVlheUdUeWJhSVhZODFzSm9lMGRQVDAxc21rLzNhdm4xNzdOKy9IN2EydG1LWFpOWFVhalZHalJxRnRMUTBhTFhhbHhNVEU0K0pYWk1sczVvZVVTcVZMZ1lxSHBOTklUUTlHeHNiekpneEE4QmZQM3ZTY0ZZUnhPN2R1M3N3eGw3dTJMR2p3WFBqVFUycjFTSTd1K0x4Z21wMTNZN2tGeFVWUVJBRVU1YlZaUHIwNllPbm5ub0tBSHlVU2lYdEN6d0Nxd2lpVkNxZEJBQ3Z2dm9xR0t2ZjF2YnQyN2V4ZnYxNmxKWFYvell4dDI3ZHdyaHg0NkJTcVRCMjdGZ2NPRkJ4T2FFZ0NKZzFheFl1WDc1c05NOUhIMzJFalJzMzFudGRwbkRtekJsODhjVVhCbTE3OXV4QmVIaDRuZVpuakdIczJMRUFBRUVRWmpaNmdjUnllSGg0Mk1ybDh1d1hYbmlCNStibTF2dHgyYm01dVR3d01KQ3ZXYk9tM3ZQZXZYdVhCd2NIYzg0NXo4N081aDk5OUJFdkxDemtuSE4rK3ZScEhoQVF3R05qWXczbXVYMzdOaDg4ZUREUHo4K3ZjcGtLaFlJSEJ3Zno0T0JnN3VQand6bm4zTWZIUjk4V0hCek0vZno4NmwxclZmTHo4L21RSVVQNG9VT0g5TjloNE1DQi9PclZxM1ZlUm1GaElmZjI5dVlLaFNLdlM1Y3U5bUwvUGxncWl6OVlJNWZMQXhsamtUMTc5c1NtVFp0cW5WNnBWTUxOemEzV25wTnpqdnYzN3lNdUxnNkNJS0J2Mzc1VlRsTlNVb0lXTFZvWXRIL3p6VGQ0L1BISEVSOGZEeWNuSjR3Yk44NW92c3JyZi92dHQvSG1tMjhDQUh4OWZSRWJHMnZ3dW5JYkFQVHExUXVuVDUrdTlidFc1ZWVmZjhhNmRldjA3NHVMaStIbzZLaXZwNmlvQ0MxYnRqU1k1L0Rod3pVdWMvNzgrVGgrL0RnQWpJcVBqNi9weHNta0doWi90alBuUElneEJqOC92enJQczMvL2ZqZzZPdFk0VFVsSkNYcjM3cTFiQjRxS2lpby9VQlFBVUZwYWlvQ0FBTVRFR0Q1ZjlNYU5HNGlNakVSUVVCQUFHSVFvTHk4UEFRRUJSc3RxS2dNSERzVEFnUU1iZFpsOSsvYkY4ZVBId1RsL0JUWGZ3WnhVdytLRHlCZ2JERlFjT0tpTEZTdFd3TjdlSGdNR0RLaHhPZ2NIQjZ4WXNhTEdhZXp0N2FGV3F5RUlBaVFTQ2FLam85R3RXemRJSkJKczJMQUJGeTVjd0p3NWMyQmpZMTZYTzQ0WU1RSXFsZUVkL2FWU0tmYnYzNC9aczJmcjl4dEhqeDZOdlh2MzFycTg3dDI3NjE3MmJ1UlNtdzJMRHFLSGg0Y3JZNnlicTZ0cm5hK3FDQXdNQkZENzVsWlYvUDM5RGQ1SFJrYWlWYXRXeU0zTlJjdVdMYkY0OFdKczJyUUo3dTd1Mkxseko5YXVYUXVWU2xXbklJYUdobUxYcmwxUXFWVDY5ZWhlVjI0REtucGlmMzkvbzU2NHJ0TFQwdzE2YWFCaU14Z0F6cDA3cDIrN2R1MWFuWmJYdm4xN3RHdlhEaGtaR1YwOFBUMGZvK3NXNjgraWcyaGpZK01KQUU4Ly9iUkoxNlBWYW1Gblo2Zi94UmNFQWQ3ZTNyQzF0VVc3ZHUxdzc5NDlYTDU4R2QyNmRZTzd1enNBd05uWkdRc1dMQUFBZlB6eHg0aUtpakpZcHU0WEg2allkSjA0Y1NJbVRwd0lYMTlmL1hwMHJ5dTNBUlg3aUEwTm9jN1FvVU9OdnVPajhQVDBSR1JrSkdReVdTL1U4RndQVWpXTERpSmo3UDhBb0d2WHJuV2VSN2ZmQmdENStmbG8xYXFWL24xZVhoNWF0MjZ0ZisvazVJVDkrL2VqdUxnWVRrNU8rdmF5c2pJNE9EZ0FBRHAzN295a3BDU0Vob1ppelpvMStta0VRY0NvVWFPd1pjc1dMRjI2MUdBZEFRRUJSajBTZ0dwN1Q0bWs4VWVaRGg0MHZIQ2k4aCtHLzIvdjdtUGFxdGM0Z0g5UFladmhjamVOc2wyMlJlTkxSRzNDN0NFZ001cWhtTjJ5R1Jmd2tvMDVEUDR4Ris1RWRITmVUQlp1d3R5VzNPbE1uT2lVZ01OdHlrdTJlN0Ztek9CdDBJWVhGVmNLa2dEYWJJeTl3Q3h2WlcyQnR1ZTVmM0I3UXRjQnBSdnRUdmQ4a2lVN3ArZmxhZG9mNTV6ZjcvYzhEY1Nqano3cXlWbE1BRGZFT1F1TGhqaVhaRjlQZ3F2ZGJrZHFhcXE4UERFeGdkV3JWMDlOZ0pYOThjY2ZpSW1Ka1pldFZxdmNNT1BqNDNIbzBDR2twYVZCclZiRDZYUml3WUlGK1BYWFgzSDE2bFd2aGowYnp5M3VWQTZIUTI3MHQ3SVZLMVlBQUlqb3dSQ0hva2lLYm9oRTlMQWdDTGozM252bnZPK3BVNmVnMFdobTNPYkFnUVBJenM2RzJXekdBdzg4Z0ltSkNTeGN1QkJ0YlcySWpZMEZNTmxoTXpFeGdieThQQURBL3YzN3NYYnRXclMydHVMSko1K2NVMHdkSFIxWXVYS2wxN3IrL240c1g3N2M3Mk80M1c3b2REcG90VnJjY2NmMHczb1pHZDQvU0h5anQ2YkxsaTN6L0hmdUh3WlQvTXlhV0FDNDU1NTcvTjVCa2lUVTFOU2d1TGdZcjczMm1yeGVwVkpCRUFSWXJWWjV1NmFtSml4YXRBZy8vZlFUVnExYWhkMjdkMlAxNnRYWXYzOC9jbkp5ME5QVGcrTGlZcWpWYXZ6d3d3OEFnTDYrUGl4WnNnUUdnMkhPRGZIYmI3K0ZXcTBHTUZrL1JoQUVkSGQzeitrWnVMT3pFNTk5OXRtTWpSQ1lITUtaK2k4aVlqSkhQTkR4eVNtMytIY0hkSURibktLdmlJSWcvQVVBN3JyckxyKzJIeGdZUUU1T0RxS2pvL0hSUngvaHNjY2VrMStMakl4RVdsb2ExcTlmandVTEZzRGxjaUU1T1JrUkVSR29yNjlIWGw0ZVhuenhSYmhjTGtSR1J1THk1Y3ZZdW5Vcjh2UHpvVmFya1plWGgvdnV1dzltc3hsUlVWSDQ3YmZma0pTVWhDKy8vTkpyQUIwQUZpNWM2UE5NVmxaV0JyMWVqODgvL3h5SERoM0MxMTkvamVUa1pEUTFOU0U1T1JtRGc0T0lpb3FDM1c2ZnNSZldaREpkZC9MQjlVaVNoSW1KQ1VpU0pBL29tODFtcUZRcVdDd1dMRnEweUsvakFKT2RVd0FnQ0FJM3hOdU5LSXBXVVJUSlpyUDVQU1hMYkRiN3ZTMFJrZEZvcEwxNzkvcXNiMjF0cGFOSGo4ckw5ZlgxcE5WcXFhaW9pSzVjdVVKZmZmWFZuTTV6NGNJRjJyVnJsN3pzZHJ1SmlLaTB0SlRHeHNibzhPSERsSmFXUnM4Ly96eVZsSlJNZTV5MzMzNmJXbHBhWmp5WForcmMyTmdZcGFlblUzcDZPaDA4ZUpDSWlJNGNPVUxwNmVtMGFkTW1xcXlzOUR0K2g4TkJvaWlTS0lxMjJUODVkaTFGVDNFVFJkRUpJUExISDMrYzE1S0licmRidm5XYlQzVE4xTGZwMXQySzNHNDNrcEtTQU1CMTVzeVpXMnNHZ3dJby9Sa1JBT2I5aXhxTVJnaGMvMzBvb1JGZVEzRUIzd29VM1JDSmFBd0F4c2ZIUXgzS2JXOUtQaVovR0FGUWRFUEUvMzl0MStGd2hEU0lLMWU4WjNTZE8zY09OcHYvajBvT2h3TWxKU1dRSkFtU0pLR3FxZ3I5L2YwM084eDU1ZmxqNlBuanlPWkc2YjJtL1FDV0RRME40ZTY3UTlOWlYxTlRnNXFhR3BTVmxjbnJUcHc0Z1V1WEx2a2szUUsrVTh2Nit2cGdNQmh3K3ZScE9KMU9ORGMzNDg0Nzc4UlRUejBsYjJPMzI1R1ZsVFZqSEJjdlhrUkxTOHNOdnB2QWVZWjlBQXlFTEFnV0dxSW9uaFpGMFNmNU5sZzZPanBvM2JwMTFOdmI2N1YrZkh5YzNuLy9mUm9mSC9kWlgxRlJJYTl2YUdpZ29xSWlJaUw2N3J2dlNCUkYwdWwwWkxWYTZkMTMzNld5c2pLL1k3bFp5Y0tCYW05djkvU2ErczdkWTdOUzlCV1JpTG9GUWZocmIyOHZrcE9UZzNwdWs4bUV3c0pDSERod0FDdFhya1JHUmdhR2g0ZmwxMGRHUnZETk45L0l5M3E5SHBHUmtSZ2NITVRMTDcrTWdvSUNWRmRYeS9OUVUxTlRvZFZxVVZWVmhZOC8vaGhhclJZYk4yNlU5OSs1Y3lkNmUzdW5qU2ZVejhsVGJxV25ENUpOUytrTnNWTVFCSnc3ZHk3bzUyNXNiTVFISDN5QTVjdVg0L1hYWDBkRlJZVmNQYzZUVkh4dHhvVktwVUp1Ymk2aW82T3hkKzllYk4yNkZWdTJiSkZmZHpxZHVQLysrK0YwT3JGKy9YcXY1T1hyM2VaT05mVldOaFF1WGJvRUFDQWljMGdEVVNoRk4wUkJFTG9BaEtRaDV1Ym13dVZ5NGEyMzNrSkdSb1pmSlJ4N2VucHc1TWdSMkd3MmxKZVhJeW9xQ212WHJ2WGFScElrbEplWEl5Y25CMnExR2hzMmJFQkpTY21zeHg0Ykc1UG5qNTQ4R2Z6a2g4N09UZ0NBSkVuR29KODhEQ2k2SWFwVUtoTVIrWjNBZWpPTmpvNmlvS0FBemMzTjJMZHZIeXdXaTArSHl0U1VxN3E2T3B3OWV4WlBQUEVFdEZvdFVsSlNzSFRwMHVzZWUyaG9DRHFkRHQzZDNVaEtTa0pTVWhMcTZ1cVFtWmtwajJrbUpDU2dxcW9LRHo0NG1leHcrZkpsZEhWMUlTVWxaWDdlOEN4TUpoTUFRS1ZTQlRaWmxTbWJScVBwRmtYUnA4Tmt2cjMwMGt0MDhPQkJ1dDRVTzV2TlJxSW96cmkvWjVxWlA2K05qbzVTWVdFaGJkNjhtYzZmUDA5RWs5WGVzckt5YUhoNG1JNGVQVXJQUHZzc0hUNThPTUIzYzJQNisvczlIVFhuUS8xOVVDcWxqeU1DZ0E0QURBWkRVRSs2YytkT3ZQRkdjRXA1ZXNwd3ZQTEtLK2pvNkpCekp0ZXNXUU90Vm92R3hrWWNQMzRjMjdadEMwbzgxL0pjRFltSXI0WUJVdlN0S1FBSWdsQUhZRWREUThPc1kyMDMwMnk1alA1NDRZVVhmT2JJam8rUGV6MXZ1dDF1dExTMFFLL1h3MkF3SUM0dURwbVptUUFteXpBdVhyd1luM3p5Q1NvcUtwQ1ptU2tuNkFhVHAyeUhJQWluZ243eU1LSDRLK0xnNEdBOUFHdExTd3RHUjBkREhZN2ZtcHFha0ppWWlIZmVlUWNuVDU1RVpXVWxIbi84Y1R6MzNITmU5V2hxYTJ0UldscUtSeDU1Qk1lT0hjTjc3NzJIaHg1NlNDNmZrWldWaGVQSGoyTm9hQWlabVpuSXo4LzMvT1o5VU5qdGR1ajFlaENSVFJBRUxwRVJvTENZb0N1S1lqR0F2Ny81NXB0ZXd3SEJrSkNRQUlQQjRETmo1dHBDdmFJbzRwbG5udkVxdCs5MnUrRjBPdVVrM29HQkFaOFpRbE5yeXpRM04yUDc5dTFRcVZUUWFyWFlzMmVQMTdaMnV4M0R3OE56eXVpL1ViVzF0ZGk5ZXplSTZJVFJhUHhiMEU3TWJqMnJWcTNTaUtKSTZlbnBKRWxTVURzcUNnb0tmR2JRekNkSmtvTCtIcWNqU1JKdDNyeVpSRkVralVhelp2WlBpb1U5alVaVEw0b2kxZGJXaHZyN2VkdG9iR3owOUphR3BteDVHRkg4TStJVWhRRHc2YWVmK3YwVGFTeHdMcGRMTGdFaVNWSlJpTU5Sdk9Ca3ZBWkJYMTlmVDJ4c2JPTEl5TWpEUklURXhNUlFoeFRXS2lzcm9kUHBRRVFOcmEydC93aDFQRW9YVGxkRXVGeXVQQUMyOHZKeXRMZTNoenFjc1BYNzc3L2p3dzgvQkFDSEpFbWhHYndNTTJIVkVOdmEyczVLa3ZTR3krWENybDI3RkpkY3F3U0RnNFBZc1dPSHAvcmJIcFBKMUJIcW1NSkIyTnlhZXZUMTlaMkpqWTFkWWJmYkUrcnI2NUdTa3VKVkxwOEZ6bUt4SURjM0Z6MDlQUUJRYlRRYTgwTWRVN2dJcXl1aWh5QUkyd0g4NStMRmk4ak96c2JQUC84YzZwQVVyNzI5WGE1NkR1Qy9WcXMxTzlReGhaT3dHTkNmUnFRb2ltVUFzb0hKNldTdnZ2cXFYQ3FmK2NkaXNhQzB0QlRWMWRXZUdUdi9GZ1JoNHkrLy9NSmQwemRST0RkRUFJQW9pdHNBL0F2QVlrRVE4UFRUVHlNMU5SVnhjWEdJaVlsQmRIVDB2TlpFVlJLMzI0MnJWNi9DWXJHZ3E2c0wzMy8vUGZSNlBTUkpBZ0FiRWYzVGFEVE9uS0hNQWhMMkRSRUE0dVBqbDBaRVJPd0RzRWtRaEQvTnVnT2J5Z0hncE12bEttaHJhN3NRNm1EQzFXM1JFRDNpNHVMK0hCVVZ0VVVRaEJRQThRQmlBQ3hCR0dTaDNDUnVJaHJCWkNXMk5pSXl1TjN1TDlyYjI0ZENIUmhqakRIR0dHT01NY1lZWTR3eHhoaGpqREhHR0dPTU1jWVlZNHd4eGhoampESEdHR09NTWNZWVk0d3h4aGhqakRIR0dHT01NY1lZWTR3eHhoaGpqREhHR0dPTXNWdmEvd0JNTzBHcTNIUk5ZUUFBQUFCSlJVNUVya0pnZ2c9PSIsCgkiVGhlbWUiIDogIiIsCgkiVHlwZSIgOiAiZmxvdyIsCgkiVmVyc2lvbiIgOiAiOCIKfQo="/>
    </extobj>
  </extobjs>
</s:customData>
</file>

<file path=customXml/itemProps54.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1859</Words>
  <Application>WPS 演示</Application>
  <PresentationFormat>On-screen Show (16:9)</PresentationFormat>
  <Paragraphs>163</Paragraphs>
  <Slides>23</Slides>
  <Notes>30</Notes>
  <HiddenSlides>0</HiddenSlides>
  <MMClips>1</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23</vt:i4>
      </vt:variant>
    </vt:vector>
  </HeadingPairs>
  <TitlesOfParts>
    <vt:vector size="40" baseType="lpstr">
      <vt:lpstr>Arial</vt:lpstr>
      <vt:lpstr>宋体</vt:lpstr>
      <vt:lpstr>Wingdings</vt:lpstr>
      <vt:lpstr>Arial</vt:lpstr>
      <vt:lpstr>微软雅黑</vt:lpstr>
      <vt:lpstr>Aharoni</vt:lpstr>
      <vt:lpstr>Yu Gothic UI Semibold</vt:lpstr>
      <vt:lpstr>Times New Roman</vt:lpstr>
      <vt:lpstr>Gill Sans</vt:lpstr>
      <vt:lpstr>Calibri</vt:lpstr>
      <vt:lpstr>Arial Unicode MS</vt:lpstr>
      <vt:lpstr>等线</vt:lpstr>
      <vt:lpstr>Calibri Light</vt:lpstr>
      <vt:lpstr>仿宋_GB2312</vt:lpstr>
      <vt:lpstr>仿宋</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上海剑姬网络科技有限公司</Company>
  <LinksUpToDate>false</LinksUpToDate>
  <SharedDoc>false</SharedDoc>
  <HyperlinksChanged>false</HyperlinksChanged>
  <AppVersion>14.0000</AppVersion>
  <Manager>风云办公</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风云办公PPT模板</dc:title>
  <dc:creator>风云办公</dc:creator>
  <cp:keywords>风云办公</cp:keywords>
  <dc:description>风云办公 http://www.ppt118.com</dc:description>
  <cp:lastModifiedBy>si</cp:lastModifiedBy>
  <cp:revision>217</cp:revision>
  <dcterms:created xsi:type="dcterms:W3CDTF">2017-01-11T08:48:00Z</dcterms:created>
  <dcterms:modified xsi:type="dcterms:W3CDTF">2022-05-26T00:18:04Z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2052-11.1.0.11744</vt:lpwstr>
  </property>
  <property fmtid="{D5CDD505-2E9C-101B-9397-08002B2CF9AE}" pid="3" name="ICV">
    <vt:lpwstr>F132C6B163B9448D9CB016255D2E4AB5</vt:lpwstr>
  </property>
</Properties>
</file>